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?>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59" r:id="rId2"/>
    <p:sldId id="442" r:id="rId3"/>
    <p:sldId id="452" r:id="rId4"/>
    <p:sldId id="453" r:id="rId5"/>
    <p:sldId id="457" r:id="rId6"/>
    <p:sldId id="458" r:id="rId7"/>
    <p:sldId id="468" r:id="rId8"/>
    <p:sldId id="469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5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5AE"/>
    <a:srgbClr val="2774A9"/>
    <a:srgbClr val="AF352A"/>
    <a:srgbClr val="9BBB5A"/>
    <a:srgbClr val="7F4261"/>
    <a:srgbClr val="F29C13"/>
    <a:srgbClr val="B0362A"/>
    <a:srgbClr val="9AB15A"/>
    <a:srgbClr val="2A7FB6"/>
    <a:srgbClr val="2B7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BA6BEE-BE33-485A-8E56-CE6938601DBC}" v="6" dt="2026-04-02T13:13:48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932" y="84"/>
      </p:cViewPr>
      <p:guideLst/>
    </p:cSldViewPr>
  </p:notesViewPr>
  <p:gridSpacing cx="76200" cy="76200"/>
</p:viewPr>
</file>

<file path=ppt/_rels/presentation.xml.rels><?xml version="1.0" encoding="UTF-8"?>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francesco, Michael Mr. CIV, OSW/DoWEA-Europe" userId="f59fc7df-00ba-4876-85e2-7541ab07a9a6" providerId="ADAL" clId="{F39E034E-BB64-4F1A-87E9-5A6203B64144}"/>
    <pc:docChg chg="undo custSel modSld">
      <pc:chgData name="Defrancesco, Michael Mr. CIV, OSW/DoWEA-Europe" userId="f59fc7df-00ba-4876-85e2-7541ab07a9a6" providerId="ADAL" clId="{F39E034E-BB64-4F1A-87E9-5A6203B64144}" dt="2026-04-02T13:13:53.694" v="26" actId="1076"/>
      <pc:docMkLst>
        <pc:docMk/>
      </pc:docMkLst>
      <pc:sldChg chg="addSp modSp mod">
        <pc:chgData name="Defrancesco, Michael Mr. CIV, OSW/DoWEA-Europe" userId="f59fc7df-00ba-4876-85e2-7541ab07a9a6" providerId="ADAL" clId="{F39E034E-BB64-4F1A-87E9-5A6203B64144}" dt="2026-04-02T13:13:53.694" v="26" actId="1076"/>
        <pc:sldMkLst>
          <pc:docMk/>
          <pc:sldMk cId="3949975931" sldId="465"/>
        </pc:sldMkLst>
        <pc:spChg chg="add mod">
          <ac:chgData name="Defrancesco, Michael Mr. CIV, OSW/DoWEA-Europe" userId="f59fc7df-00ba-4876-85e2-7541ab07a9a6" providerId="ADAL" clId="{F39E034E-BB64-4F1A-87E9-5A6203B64144}" dt="2026-04-02T13:12:22.469" v="3" actId="1582"/>
          <ac:spMkLst>
            <pc:docMk/>
            <pc:sldMk cId="3949975931" sldId="465"/>
            <ac:spMk id="3" creationId="{4A36735E-AD39-5C86-9441-E425779DE27C}"/>
          </ac:spMkLst>
        </pc:spChg>
        <pc:spChg chg="add mod">
          <ac:chgData name="Defrancesco, Michael Mr. CIV, OSW/DoWEA-Europe" userId="f59fc7df-00ba-4876-85e2-7541ab07a9a6" providerId="ADAL" clId="{F39E034E-BB64-4F1A-87E9-5A6203B64144}" dt="2026-04-02T13:12:40.955" v="9" actId="14100"/>
          <ac:spMkLst>
            <pc:docMk/>
            <pc:sldMk cId="3949975931" sldId="465"/>
            <ac:spMk id="4" creationId="{4FB8DF91-E606-25CF-CEA4-430332A0AFA3}"/>
          </ac:spMkLst>
        </pc:spChg>
        <pc:spChg chg="add mod">
          <ac:chgData name="Defrancesco, Michael Mr. CIV, OSW/DoWEA-Europe" userId="f59fc7df-00ba-4876-85e2-7541ab07a9a6" providerId="ADAL" clId="{F39E034E-BB64-4F1A-87E9-5A6203B64144}" dt="2026-04-02T13:13:32.576" v="18" actId="164"/>
          <ac:spMkLst>
            <pc:docMk/>
            <pc:sldMk cId="3949975931" sldId="465"/>
            <ac:spMk id="5" creationId="{92A54971-92C2-1CB4-B699-7FE1ACC482B4}"/>
          </ac:spMkLst>
        </pc:spChg>
        <pc:spChg chg="mod">
          <ac:chgData name="Defrancesco, Michael Mr. CIV, OSW/DoWEA-Europe" userId="f59fc7df-00ba-4876-85e2-7541ab07a9a6" providerId="ADAL" clId="{F39E034E-BB64-4F1A-87E9-5A6203B64144}" dt="2026-04-02T13:13:34.607" v="19"/>
          <ac:spMkLst>
            <pc:docMk/>
            <pc:sldMk cId="3949975931" sldId="465"/>
            <ac:spMk id="10" creationId="{981BB703-E4B3-DDB7-7FD6-ED61A783883F}"/>
          </ac:spMkLst>
        </pc:spChg>
        <pc:spChg chg="mod">
          <ac:chgData name="Defrancesco, Michael Mr. CIV, OSW/DoWEA-Europe" userId="f59fc7df-00ba-4876-85e2-7541ab07a9a6" providerId="ADAL" clId="{F39E034E-BB64-4F1A-87E9-5A6203B64144}" dt="2026-04-02T13:13:44.917" v="23"/>
          <ac:spMkLst>
            <pc:docMk/>
            <pc:sldMk cId="3949975931" sldId="465"/>
            <ac:spMk id="13" creationId="{A463DD6B-F618-CA55-27AF-C20E46969213}"/>
          </ac:spMkLst>
        </pc:spChg>
        <pc:spChg chg="mod">
          <ac:chgData name="Defrancesco, Michael Mr. CIV, OSW/DoWEA-Europe" userId="f59fc7df-00ba-4876-85e2-7541ab07a9a6" providerId="ADAL" clId="{F39E034E-BB64-4F1A-87E9-5A6203B64144}" dt="2026-04-02T13:13:48.317" v="25"/>
          <ac:spMkLst>
            <pc:docMk/>
            <pc:sldMk cId="3949975931" sldId="465"/>
            <ac:spMk id="16" creationId="{63F8665D-3E75-49E7-001C-7BE0F9D47D29}"/>
          </ac:spMkLst>
        </pc:spChg>
        <pc:grpChg chg="add mod">
          <ac:chgData name="Defrancesco, Michael Mr. CIV, OSW/DoWEA-Europe" userId="f59fc7df-00ba-4876-85e2-7541ab07a9a6" providerId="ADAL" clId="{F39E034E-BB64-4F1A-87E9-5A6203B64144}" dt="2026-04-02T13:13:32.576" v="18" actId="164"/>
          <ac:grpSpMkLst>
            <pc:docMk/>
            <pc:sldMk cId="3949975931" sldId="465"/>
            <ac:grpSpMk id="8" creationId="{7C0F6DC6-4D1E-40F8-12ED-00EF48C3EA70}"/>
          </ac:grpSpMkLst>
        </pc:grpChg>
        <pc:grpChg chg="add mod">
          <ac:chgData name="Defrancesco, Michael Mr. CIV, OSW/DoWEA-Europe" userId="f59fc7df-00ba-4876-85e2-7541ab07a9a6" providerId="ADAL" clId="{F39E034E-BB64-4F1A-87E9-5A6203B64144}" dt="2026-04-02T13:13:43.237" v="22" actId="1076"/>
          <ac:grpSpMkLst>
            <pc:docMk/>
            <pc:sldMk cId="3949975931" sldId="465"/>
            <ac:grpSpMk id="9" creationId="{955365E3-2875-1896-3BE1-87CF26BF638F}"/>
          </ac:grpSpMkLst>
        </pc:grpChg>
        <pc:grpChg chg="add mod">
          <ac:chgData name="Defrancesco, Michael Mr. CIV, OSW/DoWEA-Europe" userId="f59fc7df-00ba-4876-85e2-7541ab07a9a6" providerId="ADAL" clId="{F39E034E-BB64-4F1A-87E9-5A6203B64144}" dt="2026-04-02T13:13:47.405" v="24" actId="1076"/>
          <ac:grpSpMkLst>
            <pc:docMk/>
            <pc:sldMk cId="3949975931" sldId="465"/>
            <ac:grpSpMk id="12" creationId="{3E807BC3-D6B5-6D3C-9047-9F5D79DEE928}"/>
          </ac:grpSpMkLst>
        </pc:grpChg>
        <pc:grpChg chg="add mod">
          <ac:chgData name="Defrancesco, Michael Mr. CIV, OSW/DoWEA-Europe" userId="f59fc7df-00ba-4876-85e2-7541ab07a9a6" providerId="ADAL" clId="{F39E034E-BB64-4F1A-87E9-5A6203B64144}" dt="2026-04-02T13:13:53.694" v="26" actId="1076"/>
          <ac:grpSpMkLst>
            <pc:docMk/>
            <pc:sldMk cId="3949975931" sldId="465"/>
            <ac:grpSpMk id="15" creationId="{8256E340-6388-A615-6643-7CB67C64BE07}"/>
          </ac:grpSpMkLst>
        </pc:grpChg>
        <pc:picChg chg="mod">
          <ac:chgData name="Defrancesco, Michael Mr. CIV, OSW/DoWEA-Europe" userId="f59fc7df-00ba-4876-85e2-7541ab07a9a6" providerId="ADAL" clId="{F39E034E-BB64-4F1A-87E9-5A6203B64144}" dt="2026-04-02T13:13:38.332" v="21" actId="1076"/>
          <ac:picMkLst>
            <pc:docMk/>
            <pc:sldMk cId="3949975931" sldId="465"/>
            <ac:picMk id="2" creationId="{6CECC359-A1D0-17F1-B0BA-AFA525853448}"/>
          </ac:picMkLst>
        </pc:picChg>
        <pc:cxnChg chg="add mod">
          <ac:chgData name="Defrancesco, Michael Mr. CIV, OSW/DoWEA-Europe" userId="f59fc7df-00ba-4876-85e2-7541ab07a9a6" providerId="ADAL" clId="{F39E034E-BB64-4F1A-87E9-5A6203B64144}" dt="2026-04-02T13:13:32.576" v="18" actId="164"/>
          <ac:cxnSpMkLst>
            <pc:docMk/>
            <pc:sldMk cId="3949975931" sldId="465"/>
            <ac:cxnSpMk id="7" creationId="{C04453D6-873F-482E-84B6-D56A7ABE1FE2}"/>
          </ac:cxnSpMkLst>
        </pc:cxnChg>
        <pc:cxnChg chg="mod">
          <ac:chgData name="Defrancesco, Michael Mr. CIV, OSW/DoWEA-Europe" userId="f59fc7df-00ba-4876-85e2-7541ab07a9a6" providerId="ADAL" clId="{F39E034E-BB64-4F1A-87E9-5A6203B64144}" dt="2026-04-02T13:13:34.607" v="19"/>
          <ac:cxnSpMkLst>
            <pc:docMk/>
            <pc:sldMk cId="3949975931" sldId="465"/>
            <ac:cxnSpMk id="11" creationId="{E92048FD-D625-D2E5-CF79-71BDAE2196DB}"/>
          </ac:cxnSpMkLst>
        </pc:cxnChg>
        <pc:cxnChg chg="mod">
          <ac:chgData name="Defrancesco, Michael Mr. CIV, OSW/DoWEA-Europe" userId="f59fc7df-00ba-4876-85e2-7541ab07a9a6" providerId="ADAL" clId="{F39E034E-BB64-4F1A-87E9-5A6203B64144}" dt="2026-04-02T13:13:44.917" v="23"/>
          <ac:cxnSpMkLst>
            <pc:docMk/>
            <pc:sldMk cId="3949975931" sldId="465"/>
            <ac:cxnSpMk id="14" creationId="{984E89D6-0E4E-8BD3-9FDF-59C63F7BAF78}"/>
          </ac:cxnSpMkLst>
        </pc:cxnChg>
        <pc:cxnChg chg="mod">
          <ac:chgData name="Defrancesco, Michael Mr. CIV, OSW/DoWEA-Europe" userId="f59fc7df-00ba-4876-85e2-7541ab07a9a6" providerId="ADAL" clId="{F39E034E-BB64-4F1A-87E9-5A6203B64144}" dt="2026-04-02T13:13:48.317" v="25"/>
          <ac:cxnSpMkLst>
            <pc:docMk/>
            <pc:sldMk cId="3949975931" sldId="465"/>
            <ac:cxnSpMk id="17" creationId="{134F5E00-D2CF-D7D4-2152-CD8396E31500}"/>
          </ac:cxnSpMkLst>
        </pc:cxnChg>
      </pc:sldChg>
    </pc:docChg>
  </pc:docChgLst>
</pc:chgInfo>
</file>

<file path=ppt/handoutMasters/_rels/handoutMaster1.xml.rels><?xml version="1.0" encoding="UTF-8"?>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D5B60C-6FE5-8316-9221-FCAABEE255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55A3B-A199-1EAC-F89C-331507AB4F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3E6EF-0F98-4876-9863-D758001CC878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D0299-B24E-0643-9CA9-21054CBF64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E18BE-69D3-F549-D4ED-88C0E82DD3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02CBF-B1B9-44F2-B0B1-FEF3C92C9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1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1A4BE-A287-45DE-892A-B31A5B560AC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0626F-77E8-45C0-92ED-6BEB2901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1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6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360D66-56AF-4EDA-A0F0-AAF794F0EB5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177" y="461176"/>
            <a:ext cx="5867052" cy="5935648"/>
          </a:xfrm>
          <a:custGeom>
            <a:avLst/>
            <a:gdLst>
              <a:gd name="connsiteX0" fmla="*/ 0 w 5867052"/>
              <a:gd name="connsiteY0" fmla="*/ 0 h 5935648"/>
              <a:gd name="connsiteX1" fmla="*/ 5867052 w 5867052"/>
              <a:gd name="connsiteY1" fmla="*/ 0 h 5935648"/>
              <a:gd name="connsiteX2" fmla="*/ 5867052 w 5867052"/>
              <a:gd name="connsiteY2" fmla="*/ 5935648 h 5935648"/>
              <a:gd name="connsiteX3" fmla="*/ 0 w 5867052"/>
              <a:gd name="connsiteY3" fmla="*/ 5935648 h 59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052" h="5935648">
                <a:moveTo>
                  <a:pt x="0" y="0"/>
                </a:moveTo>
                <a:lnTo>
                  <a:pt x="5867052" y="0"/>
                </a:lnTo>
                <a:lnTo>
                  <a:pt x="5867052" y="5935648"/>
                </a:lnTo>
                <a:lnTo>
                  <a:pt x="0" y="59356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6852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3BCFC0-E949-448A-AD33-DACE60E8B3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35699" y="558992"/>
            <a:ext cx="5137102" cy="5249218"/>
          </a:xfrm>
          <a:custGeom>
            <a:avLst/>
            <a:gdLst>
              <a:gd name="connsiteX0" fmla="*/ 2568551 w 5137102"/>
              <a:gd name="connsiteY0" fmla="*/ 0 h 5249218"/>
              <a:gd name="connsiteX1" fmla="*/ 5137102 w 5137102"/>
              <a:gd name="connsiteY1" fmla="*/ 2624609 h 5249218"/>
              <a:gd name="connsiteX2" fmla="*/ 2568551 w 5137102"/>
              <a:gd name="connsiteY2" fmla="*/ 5249218 h 5249218"/>
              <a:gd name="connsiteX3" fmla="*/ 0 w 5137102"/>
              <a:gd name="connsiteY3" fmla="*/ 2624609 h 524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7102" h="5249218">
                <a:moveTo>
                  <a:pt x="2568551" y="0"/>
                </a:moveTo>
                <a:lnTo>
                  <a:pt x="5137102" y="2624609"/>
                </a:lnTo>
                <a:lnTo>
                  <a:pt x="2568551" y="5249218"/>
                </a:lnTo>
                <a:lnTo>
                  <a:pt x="0" y="26246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5176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23829A-9309-4C7D-AF2E-109E06E1DE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20281" y="1929128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185CBF-A5E6-42A8-8B96-CB06C1B20B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829" y="1929128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18A37F-3385-4D5D-84DA-B140DF919B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99377" y="1929128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919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F49129-B584-4605-814A-344B984C9B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0742" y="737713"/>
            <a:ext cx="2332640" cy="2332640"/>
          </a:xfrm>
          <a:custGeom>
            <a:avLst/>
            <a:gdLst>
              <a:gd name="connsiteX0" fmla="*/ 1166320 w 2332640"/>
              <a:gd name="connsiteY0" fmla="*/ 0 h 2332640"/>
              <a:gd name="connsiteX1" fmla="*/ 2332640 w 2332640"/>
              <a:gd name="connsiteY1" fmla="*/ 1166320 h 2332640"/>
              <a:gd name="connsiteX2" fmla="*/ 1166320 w 2332640"/>
              <a:gd name="connsiteY2" fmla="*/ 2332640 h 2332640"/>
              <a:gd name="connsiteX3" fmla="*/ 0 w 2332640"/>
              <a:gd name="connsiteY3" fmla="*/ 1166320 h 2332640"/>
              <a:gd name="connsiteX4" fmla="*/ 1166320 w 2332640"/>
              <a:gd name="connsiteY4" fmla="*/ 0 h 233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2640" h="2332640">
                <a:moveTo>
                  <a:pt x="1166320" y="0"/>
                </a:moveTo>
                <a:cubicBezTo>
                  <a:pt x="1810461" y="0"/>
                  <a:pt x="2332640" y="522179"/>
                  <a:pt x="2332640" y="1166320"/>
                </a:cubicBezTo>
                <a:cubicBezTo>
                  <a:pt x="2332640" y="1810461"/>
                  <a:pt x="1810461" y="2332640"/>
                  <a:pt x="1166320" y="2332640"/>
                </a:cubicBezTo>
                <a:cubicBezTo>
                  <a:pt x="522179" y="2332640"/>
                  <a:pt x="0" y="1810461"/>
                  <a:pt x="0" y="1166320"/>
                </a:cubicBezTo>
                <a:cubicBezTo>
                  <a:pt x="0" y="522179"/>
                  <a:pt x="522179" y="0"/>
                  <a:pt x="11663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7D7857-74B1-4222-9387-3281316684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61201" y="737713"/>
            <a:ext cx="2332640" cy="2332640"/>
          </a:xfrm>
          <a:custGeom>
            <a:avLst/>
            <a:gdLst>
              <a:gd name="connsiteX0" fmla="*/ 1166320 w 2332640"/>
              <a:gd name="connsiteY0" fmla="*/ 0 h 2332640"/>
              <a:gd name="connsiteX1" fmla="*/ 2332640 w 2332640"/>
              <a:gd name="connsiteY1" fmla="*/ 1166320 h 2332640"/>
              <a:gd name="connsiteX2" fmla="*/ 1166320 w 2332640"/>
              <a:gd name="connsiteY2" fmla="*/ 2332640 h 2332640"/>
              <a:gd name="connsiteX3" fmla="*/ 0 w 2332640"/>
              <a:gd name="connsiteY3" fmla="*/ 1166320 h 2332640"/>
              <a:gd name="connsiteX4" fmla="*/ 1166320 w 2332640"/>
              <a:gd name="connsiteY4" fmla="*/ 0 h 233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2640" h="2332640">
                <a:moveTo>
                  <a:pt x="1166320" y="0"/>
                </a:moveTo>
                <a:cubicBezTo>
                  <a:pt x="1810461" y="0"/>
                  <a:pt x="2332640" y="522179"/>
                  <a:pt x="2332640" y="1166320"/>
                </a:cubicBezTo>
                <a:cubicBezTo>
                  <a:pt x="2332640" y="1810461"/>
                  <a:pt x="1810461" y="2332640"/>
                  <a:pt x="1166320" y="2332640"/>
                </a:cubicBezTo>
                <a:cubicBezTo>
                  <a:pt x="522179" y="2332640"/>
                  <a:pt x="0" y="1810461"/>
                  <a:pt x="0" y="1166320"/>
                </a:cubicBezTo>
                <a:cubicBezTo>
                  <a:pt x="0" y="522179"/>
                  <a:pt x="522179" y="0"/>
                  <a:pt x="11663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513604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3F7C0F-7E54-4762-AD99-AC964735C5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33058" y="1383304"/>
            <a:ext cx="3263092" cy="4698135"/>
          </a:xfrm>
          <a:custGeom>
            <a:avLst/>
            <a:gdLst>
              <a:gd name="connsiteX0" fmla="*/ 0 w 3263092"/>
              <a:gd name="connsiteY0" fmla="*/ 0 h 4698135"/>
              <a:gd name="connsiteX1" fmla="*/ 3263092 w 3263092"/>
              <a:gd name="connsiteY1" fmla="*/ 0 h 4698135"/>
              <a:gd name="connsiteX2" fmla="*/ 3263092 w 3263092"/>
              <a:gd name="connsiteY2" fmla="*/ 4698135 h 4698135"/>
              <a:gd name="connsiteX3" fmla="*/ 0 w 3263092"/>
              <a:gd name="connsiteY3" fmla="*/ 4698135 h 46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092" h="4698135">
                <a:moveTo>
                  <a:pt x="0" y="0"/>
                </a:moveTo>
                <a:lnTo>
                  <a:pt x="3263092" y="0"/>
                </a:lnTo>
                <a:lnTo>
                  <a:pt x="3263092" y="4698135"/>
                </a:lnTo>
                <a:lnTo>
                  <a:pt x="0" y="46981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70159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431698-E637-4BBF-85B8-9B5250E2CE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46011" y="1068777"/>
            <a:ext cx="1781400" cy="1781400"/>
          </a:xfrm>
          <a:custGeom>
            <a:avLst/>
            <a:gdLst>
              <a:gd name="connsiteX0" fmla="*/ 890700 w 1781400"/>
              <a:gd name="connsiteY0" fmla="*/ 0 h 1781400"/>
              <a:gd name="connsiteX1" fmla="*/ 1781400 w 1781400"/>
              <a:gd name="connsiteY1" fmla="*/ 890700 h 1781400"/>
              <a:gd name="connsiteX2" fmla="*/ 890700 w 1781400"/>
              <a:gd name="connsiteY2" fmla="*/ 1781400 h 1781400"/>
              <a:gd name="connsiteX3" fmla="*/ 0 w 1781400"/>
              <a:gd name="connsiteY3" fmla="*/ 890700 h 1781400"/>
              <a:gd name="connsiteX4" fmla="*/ 890700 w 1781400"/>
              <a:gd name="connsiteY4" fmla="*/ 0 h 17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400" h="1781400">
                <a:moveTo>
                  <a:pt x="890700" y="0"/>
                </a:moveTo>
                <a:cubicBezTo>
                  <a:pt x="1382620" y="0"/>
                  <a:pt x="1781400" y="398780"/>
                  <a:pt x="1781400" y="890700"/>
                </a:cubicBezTo>
                <a:cubicBezTo>
                  <a:pt x="1781400" y="1382620"/>
                  <a:pt x="1382620" y="1781400"/>
                  <a:pt x="890700" y="1781400"/>
                </a:cubicBezTo>
                <a:cubicBezTo>
                  <a:pt x="398780" y="1781400"/>
                  <a:pt x="0" y="1382620"/>
                  <a:pt x="0" y="890700"/>
                </a:cubicBezTo>
                <a:cubicBezTo>
                  <a:pt x="0" y="398780"/>
                  <a:pt x="398780" y="0"/>
                  <a:pt x="890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EE85215-AF8D-46DB-8D8D-6F0E3D4BF38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46012" y="3862450"/>
            <a:ext cx="1781400" cy="1781400"/>
          </a:xfrm>
          <a:custGeom>
            <a:avLst/>
            <a:gdLst>
              <a:gd name="connsiteX0" fmla="*/ 890700 w 1781400"/>
              <a:gd name="connsiteY0" fmla="*/ 0 h 1781400"/>
              <a:gd name="connsiteX1" fmla="*/ 1781400 w 1781400"/>
              <a:gd name="connsiteY1" fmla="*/ 890700 h 1781400"/>
              <a:gd name="connsiteX2" fmla="*/ 890700 w 1781400"/>
              <a:gd name="connsiteY2" fmla="*/ 1781400 h 1781400"/>
              <a:gd name="connsiteX3" fmla="*/ 0 w 1781400"/>
              <a:gd name="connsiteY3" fmla="*/ 890700 h 1781400"/>
              <a:gd name="connsiteX4" fmla="*/ 890700 w 1781400"/>
              <a:gd name="connsiteY4" fmla="*/ 0 h 17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400" h="1781400">
                <a:moveTo>
                  <a:pt x="890700" y="0"/>
                </a:moveTo>
                <a:cubicBezTo>
                  <a:pt x="1382620" y="0"/>
                  <a:pt x="1781400" y="398780"/>
                  <a:pt x="1781400" y="890700"/>
                </a:cubicBezTo>
                <a:cubicBezTo>
                  <a:pt x="1781400" y="1382620"/>
                  <a:pt x="1382620" y="1781400"/>
                  <a:pt x="890700" y="1781400"/>
                </a:cubicBezTo>
                <a:cubicBezTo>
                  <a:pt x="398780" y="1781400"/>
                  <a:pt x="0" y="1382620"/>
                  <a:pt x="0" y="890700"/>
                </a:cubicBezTo>
                <a:cubicBezTo>
                  <a:pt x="0" y="398780"/>
                  <a:pt x="398780" y="0"/>
                  <a:pt x="890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8529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777D70-D4C0-4AC7-8B22-000AA0B6BCD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18810" y="1527893"/>
            <a:ext cx="4585961" cy="2991839"/>
          </a:xfrm>
          <a:custGeom>
            <a:avLst/>
            <a:gdLst>
              <a:gd name="connsiteX0" fmla="*/ 116904 w 4585961"/>
              <a:gd name="connsiteY0" fmla="*/ 0 h 2991839"/>
              <a:gd name="connsiteX1" fmla="*/ 4470468 w 4585961"/>
              <a:gd name="connsiteY1" fmla="*/ 0 h 2991839"/>
              <a:gd name="connsiteX2" fmla="*/ 4585961 w 4585961"/>
              <a:gd name="connsiteY2" fmla="*/ 116474 h 2991839"/>
              <a:gd name="connsiteX3" fmla="*/ 4585961 w 4585961"/>
              <a:gd name="connsiteY3" fmla="*/ 2991839 h 2991839"/>
              <a:gd name="connsiteX4" fmla="*/ 0 w 4585961"/>
              <a:gd name="connsiteY4" fmla="*/ 2991839 h 2991839"/>
              <a:gd name="connsiteX5" fmla="*/ 0 w 4585961"/>
              <a:gd name="connsiteY5" fmla="*/ 116474 h 2991839"/>
              <a:gd name="connsiteX6" fmla="*/ 116904 w 4585961"/>
              <a:gd name="connsiteY6" fmla="*/ 0 h 299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5961" h="2991839">
                <a:moveTo>
                  <a:pt x="116904" y="0"/>
                </a:moveTo>
                <a:cubicBezTo>
                  <a:pt x="116904" y="0"/>
                  <a:pt x="116904" y="0"/>
                  <a:pt x="4470468" y="0"/>
                </a:cubicBezTo>
                <a:cubicBezTo>
                  <a:pt x="4533848" y="0"/>
                  <a:pt x="4585961" y="52624"/>
                  <a:pt x="4585961" y="116474"/>
                </a:cubicBezTo>
                <a:cubicBezTo>
                  <a:pt x="4585961" y="116474"/>
                  <a:pt x="4585961" y="116474"/>
                  <a:pt x="4585961" y="2991839"/>
                </a:cubicBezTo>
                <a:cubicBezTo>
                  <a:pt x="4585961" y="2991839"/>
                  <a:pt x="4585961" y="2991839"/>
                  <a:pt x="0" y="2991839"/>
                </a:cubicBezTo>
                <a:cubicBezTo>
                  <a:pt x="0" y="2991839"/>
                  <a:pt x="0" y="2991839"/>
                  <a:pt x="0" y="116474"/>
                </a:cubicBezTo>
                <a:cubicBezTo>
                  <a:pt x="0" y="52624"/>
                  <a:pt x="53523" y="0"/>
                  <a:pt x="116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66579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BDFFD1-1112-4767-A1B1-B03D372346F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30396" y="714065"/>
            <a:ext cx="4091704" cy="2816521"/>
          </a:xfrm>
          <a:custGeom>
            <a:avLst/>
            <a:gdLst>
              <a:gd name="connsiteX0" fmla="*/ 0 w 4091704"/>
              <a:gd name="connsiteY0" fmla="*/ 0 h 2816521"/>
              <a:gd name="connsiteX1" fmla="*/ 4091704 w 4091704"/>
              <a:gd name="connsiteY1" fmla="*/ 0 h 2816521"/>
              <a:gd name="connsiteX2" fmla="*/ 4091704 w 4091704"/>
              <a:gd name="connsiteY2" fmla="*/ 2816521 h 2816521"/>
              <a:gd name="connsiteX3" fmla="*/ 0 w 4091704"/>
              <a:gd name="connsiteY3" fmla="*/ 2816521 h 281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1704" h="2816521">
                <a:moveTo>
                  <a:pt x="0" y="0"/>
                </a:moveTo>
                <a:lnTo>
                  <a:pt x="4091704" y="0"/>
                </a:lnTo>
                <a:lnTo>
                  <a:pt x="4091704" y="2816521"/>
                </a:lnTo>
                <a:lnTo>
                  <a:pt x="0" y="28165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A51E2E2-678F-4281-BEA8-4FA155B2CB0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48200" y="3530585"/>
            <a:ext cx="2512296" cy="2512296"/>
          </a:xfrm>
          <a:custGeom>
            <a:avLst/>
            <a:gdLst>
              <a:gd name="connsiteX0" fmla="*/ 0 w 2512296"/>
              <a:gd name="connsiteY0" fmla="*/ 0 h 2512296"/>
              <a:gd name="connsiteX1" fmla="*/ 2512296 w 2512296"/>
              <a:gd name="connsiteY1" fmla="*/ 0 h 2512296"/>
              <a:gd name="connsiteX2" fmla="*/ 2512296 w 2512296"/>
              <a:gd name="connsiteY2" fmla="*/ 2512296 h 2512296"/>
              <a:gd name="connsiteX3" fmla="*/ 0 w 2512296"/>
              <a:gd name="connsiteY3" fmla="*/ 2512296 h 251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2296" h="2512296">
                <a:moveTo>
                  <a:pt x="0" y="0"/>
                </a:moveTo>
                <a:lnTo>
                  <a:pt x="2512296" y="0"/>
                </a:lnTo>
                <a:lnTo>
                  <a:pt x="2512296" y="2512296"/>
                </a:lnTo>
                <a:lnTo>
                  <a:pt x="0" y="2512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865398-E571-4778-B8AF-311897198B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03696" y="4000485"/>
            <a:ext cx="1826299" cy="2042395"/>
          </a:xfrm>
          <a:custGeom>
            <a:avLst/>
            <a:gdLst>
              <a:gd name="connsiteX0" fmla="*/ 0 w 1826299"/>
              <a:gd name="connsiteY0" fmla="*/ 0 h 2042395"/>
              <a:gd name="connsiteX1" fmla="*/ 1826299 w 1826299"/>
              <a:gd name="connsiteY1" fmla="*/ 0 h 2042395"/>
              <a:gd name="connsiteX2" fmla="*/ 1826299 w 1826299"/>
              <a:gd name="connsiteY2" fmla="*/ 2042395 h 2042395"/>
              <a:gd name="connsiteX3" fmla="*/ 0 w 1826299"/>
              <a:gd name="connsiteY3" fmla="*/ 2042395 h 204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6299" h="2042395">
                <a:moveTo>
                  <a:pt x="0" y="0"/>
                </a:moveTo>
                <a:lnTo>
                  <a:pt x="1826299" y="0"/>
                </a:lnTo>
                <a:lnTo>
                  <a:pt x="1826299" y="2042395"/>
                </a:lnTo>
                <a:lnTo>
                  <a:pt x="0" y="20423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AC8F9B-98E5-4EF8-830D-A65AA1242D6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48200" y="714064"/>
            <a:ext cx="2512296" cy="2512296"/>
          </a:xfrm>
          <a:custGeom>
            <a:avLst/>
            <a:gdLst>
              <a:gd name="connsiteX0" fmla="*/ 0 w 2512296"/>
              <a:gd name="connsiteY0" fmla="*/ 0 h 2512296"/>
              <a:gd name="connsiteX1" fmla="*/ 2512296 w 2512296"/>
              <a:gd name="connsiteY1" fmla="*/ 0 h 2512296"/>
              <a:gd name="connsiteX2" fmla="*/ 2512296 w 2512296"/>
              <a:gd name="connsiteY2" fmla="*/ 2512296 h 2512296"/>
              <a:gd name="connsiteX3" fmla="*/ 0 w 2512296"/>
              <a:gd name="connsiteY3" fmla="*/ 2512296 h 251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2296" h="2512296">
                <a:moveTo>
                  <a:pt x="0" y="0"/>
                </a:moveTo>
                <a:lnTo>
                  <a:pt x="2512296" y="0"/>
                </a:lnTo>
                <a:lnTo>
                  <a:pt x="2512296" y="2512296"/>
                </a:lnTo>
                <a:lnTo>
                  <a:pt x="0" y="2512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131968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712EBC-BE1C-45B1-941A-DDE0814D2A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7697" y="1465943"/>
            <a:ext cx="3674356" cy="4930879"/>
          </a:xfrm>
          <a:custGeom>
            <a:avLst/>
            <a:gdLst>
              <a:gd name="connsiteX0" fmla="*/ 0 w 3674356"/>
              <a:gd name="connsiteY0" fmla="*/ 0 h 4930879"/>
              <a:gd name="connsiteX1" fmla="*/ 3061951 w 3674356"/>
              <a:gd name="connsiteY1" fmla="*/ 0 h 4930879"/>
              <a:gd name="connsiteX2" fmla="*/ 3674356 w 3674356"/>
              <a:gd name="connsiteY2" fmla="*/ 612405 h 4930879"/>
              <a:gd name="connsiteX3" fmla="*/ 3674356 w 3674356"/>
              <a:gd name="connsiteY3" fmla="*/ 4930879 h 4930879"/>
              <a:gd name="connsiteX4" fmla="*/ 0 w 3674356"/>
              <a:gd name="connsiteY4" fmla="*/ 4930879 h 493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356" h="4930879">
                <a:moveTo>
                  <a:pt x="0" y="0"/>
                </a:moveTo>
                <a:lnTo>
                  <a:pt x="3061951" y="0"/>
                </a:lnTo>
                <a:lnTo>
                  <a:pt x="3674356" y="612405"/>
                </a:lnTo>
                <a:lnTo>
                  <a:pt x="3674356" y="4930879"/>
                </a:lnTo>
                <a:lnTo>
                  <a:pt x="0" y="49308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18193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E8776BC-5F72-4E7C-978F-CB93CB7D8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14167" y="1361659"/>
            <a:ext cx="2415858" cy="2720138"/>
          </a:xfrm>
          <a:custGeom>
            <a:avLst/>
            <a:gdLst>
              <a:gd name="connsiteX0" fmla="*/ 0 w 2415858"/>
              <a:gd name="connsiteY0" fmla="*/ 0 h 2720138"/>
              <a:gd name="connsiteX1" fmla="*/ 2415858 w 2415858"/>
              <a:gd name="connsiteY1" fmla="*/ 0 h 2720138"/>
              <a:gd name="connsiteX2" fmla="*/ 2415858 w 2415858"/>
              <a:gd name="connsiteY2" fmla="*/ 2720138 h 2720138"/>
              <a:gd name="connsiteX3" fmla="*/ 0 w 2415858"/>
              <a:gd name="connsiteY3" fmla="*/ 2720138 h 272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5858" h="2720138">
                <a:moveTo>
                  <a:pt x="0" y="0"/>
                </a:moveTo>
                <a:lnTo>
                  <a:pt x="2415858" y="0"/>
                </a:lnTo>
                <a:lnTo>
                  <a:pt x="2415858" y="2720138"/>
                </a:lnTo>
                <a:lnTo>
                  <a:pt x="0" y="27201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7809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D35E03-FD6C-47B8-A852-8E93CD674D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18879" y="1421951"/>
            <a:ext cx="4569022" cy="4888026"/>
          </a:xfrm>
          <a:custGeom>
            <a:avLst/>
            <a:gdLst>
              <a:gd name="connsiteX0" fmla="*/ 0 w 4569022"/>
              <a:gd name="connsiteY0" fmla="*/ 0 h 4888026"/>
              <a:gd name="connsiteX1" fmla="*/ 3807503 w 4569022"/>
              <a:gd name="connsiteY1" fmla="*/ 0 h 4888026"/>
              <a:gd name="connsiteX2" fmla="*/ 4569022 w 4569022"/>
              <a:gd name="connsiteY2" fmla="*/ 761519 h 4888026"/>
              <a:gd name="connsiteX3" fmla="*/ 4569022 w 4569022"/>
              <a:gd name="connsiteY3" fmla="*/ 4888026 h 4888026"/>
              <a:gd name="connsiteX4" fmla="*/ 0 w 4569022"/>
              <a:gd name="connsiteY4" fmla="*/ 4888026 h 4888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9022" h="4888026">
                <a:moveTo>
                  <a:pt x="0" y="0"/>
                </a:moveTo>
                <a:lnTo>
                  <a:pt x="3807503" y="0"/>
                </a:lnTo>
                <a:lnTo>
                  <a:pt x="4569022" y="761519"/>
                </a:lnTo>
                <a:lnTo>
                  <a:pt x="4569022" y="4888026"/>
                </a:lnTo>
                <a:lnTo>
                  <a:pt x="0" y="48880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43994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9C38C0-0A06-4332-8D73-82806E35019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177" y="2552701"/>
            <a:ext cx="3513923" cy="3844124"/>
          </a:xfrm>
          <a:custGeom>
            <a:avLst/>
            <a:gdLst>
              <a:gd name="connsiteX0" fmla="*/ 0 w 3513923"/>
              <a:gd name="connsiteY0" fmla="*/ 0 h 3844124"/>
              <a:gd name="connsiteX1" fmla="*/ 3513923 w 3513923"/>
              <a:gd name="connsiteY1" fmla="*/ 0 h 3844124"/>
              <a:gd name="connsiteX2" fmla="*/ 3513923 w 3513923"/>
              <a:gd name="connsiteY2" fmla="*/ 3844124 h 3844124"/>
              <a:gd name="connsiteX3" fmla="*/ 0 w 3513923"/>
              <a:gd name="connsiteY3" fmla="*/ 3844124 h 384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923" h="3844124">
                <a:moveTo>
                  <a:pt x="0" y="0"/>
                </a:moveTo>
                <a:lnTo>
                  <a:pt x="3513923" y="0"/>
                </a:lnTo>
                <a:lnTo>
                  <a:pt x="3513923" y="3844124"/>
                </a:lnTo>
                <a:lnTo>
                  <a:pt x="0" y="38441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45571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FA0FEC3-92BA-42F3-9A19-4D87A16036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3937" y="2139545"/>
            <a:ext cx="3447021" cy="4294518"/>
          </a:xfrm>
          <a:custGeom>
            <a:avLst/>
            <a:gdLst>
              <a:gd name="connsiteX0" fmla="*/ 0 w 3447021"/>
              <a:gd name="connsiteY0" fmla="*/ 0 h 4294518"/>
              <a:gd name="connsiteX1" fmla="*/ 3447021 w 3447021"/>
              <a:gd name="connsiteY1" fmla="*/ 0 h 4294518"/>
              <a:gd name="connsiteX2" fmla="*/ 3447021 w 3447021"/>
              <a:gd name="connsiteY2" fmla="*/ 4294518 h 4294518"/>
              <a:gd name="connsiteX3" fmla="*/ 0 w 3447021"/>
              <a:gd name="connsiteY3" fmla="*/ 4294518 h 429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021" h="4294518">
                <a:moveTo>
                  <a:pt x="0" y="0"/>
                </a:moveTo>
                <a:lnTo>
                  <a:pt x="3447021" y="0"/>
                </a:lnTo>
                <a:lnTo>
                  <a:pt x="3447021" y="4294518"/>
                </a:lnTo>
                <a:lnTo>
                  <a:pt x="0" y="42945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69303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CFAFAE-E5F1-4BBF-A193-C5D03053F1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96100" y="0"/>
            <a:ext cx="5295900" cy="5165214"/>
          </a:xfrm>
          <a:custGeom>
            <a:avLst/>
            <a:gdLst>
              <a:gd name="connsiteX0" fmla="*/ 865066 w 5295900"/>
              <a:gd name="connsiteY0" fmla="*/ 0 h 5165214"/>
              <a:gd name="connsiteX1" fmla="*/ 5295900 w 5295900"/>
              <a:gd name="connsiteY1" fmla="*/ 0 h 5165214"/>
              <a:gd name="connsiteX2" fmla="*/ 5295900 w 5295900"/>
              <a:gd name="connsiteY2" fmla="*/ 4161848 h 5165214"/>
              <a:gd name="connsiteX3" fmla="*/ 5193894 w 5295900"/>
              <a:gd name="connsiteY3" fmla="*/ 4274083 h 5165214"/>
              <a:gd name="connsiteX4" fmla="*/ 3042512 w 5295900"/>
              <a:gd name="connsiteY4" fmla="*/ 5165214 h 5165214"/>
              <a:gd name="connsiteX5" fmla="*/ 0 w 5295900"/>
              <a:gd name="connsiteY5" fmla="*/ 2122702 h 5165214"/>
              <a:gd name="connsiteX6" fmla="*/ 694762 w 5295900"/>
              <a:gd name="connsiteY6" fmla="*/ 187382 h 51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5900" h="5165214">
                <a:moveTo>
                  <a:pt x="865066" y="0"/>
                </a:moveTo>
                <a:lnTo>
                  <a:pt x="5295900" y="0"/>
                </a:lnTo>
                <a:lnTo>
                  <a:pt x="5295900" y="4161848"/>
                </a:lnTo>
                <a:lnTo>
                  <a:pt x="5193894" y="4274083"/>
                </a:lnTo>
                <a:cubicBezTo>
                  <a:pt x="4643307" y="4824670"/>
                  <a:pt x="3882679" y="5165214"/>
                  <a:pt x="3042512" y="5165214"/>
                </a:cubicBezTo>
                <a:cubicBezTo>
                  <a:pt x="1362179" y="5165214"/>
                  <a:pt x="0" y="3803035"/>
                  <a:pt x="0" y="2122702"/>
                </a:cubicBezTo>
                <a:cubicBezTo>
                  <a:pt x="0" y="1387556"/>
                  <a:pt x="260730" y="713308"/>
                  <a:pt x="694762" y="1873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1416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6B0A139-1486-4672-AF58-F31ABB275E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423886"/>
            <a:ext cx="4546302" cy="4434114"/>
          </a:xfrm>
          <a:custGeom>
            <a:avLst/>
            <a:gdLst>
              <a:gd name="connsiteX0" fmla="*/ 1934437 w 4546302"/>
              <a:gd name="connsiteY0" fmla="*/ 0 h 4434114"/>
              <a:gd name="connsiteX1" fmla="*/ 4546302 w 4546302"/>
              <a:gd name="connsiteY1" fmla="*/ 2611866 h 4434114"/>
              <a:gd name="connsiteX2" fmla="*/ 3949879 w 4546302"/>
              <a:gd name="connsiteY2" fmla="*/ 4273255 h 4434114"/>
              <a:gd name="connsiteX3" fmla="*/ 3803680 w 4546302"/>
              <a:gd name="connsiteY3" fmla="*/ 4434114 h 4434114"/>
              <a:gd name="connsiteX4" fmla="*/ 0 w 4546302"/>
              <a:gd name="connsiteY4" fmla="*/ 4434114 h 4434114"/>
              <a:gd name="connsiteX5" fmla="*/ 0 w 4546302"/>
              <a:gd name="connsiteY5" fmla="*/ 861347 h 4434114"/>
              <a:gd name="connsiteX6" fmla="*/ 87569 w 4546302"/>
              <a:gd name="connsiteY6" fmla="*/ 764998 h 4434114"/>
              <a:gd name="connsiteX7" fmla="*/ 1934437 w 4546302"/>
              <a:gd name="connsiteY7" fmla="*/ 0 h 443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6302" h="4434114">
                <a:moveTo>
                  <a:pt x="1934437" y="0"/>
                </a:moveTo>
                <a:cubicBezTo>
                  <a:pt x="3376930" y="0"/>
                  <a:pt x="4546302" y="1169372"/>
                  <a:pt x="4546302" y="2611866"/>
                </a:cubicBezTo>
                <a:cubicBezTo>
                  <a:pt x="4546302" y="3242957"/>
                  <a:pt x="4322477" y="3821770"/>
                  <a:pt x="3949879" y="4273255"/>
                </a:cubicBezTo>
                <a:lnTo>
                  <a:pt x="3803680" y="4434114"/>
                </a:lnTo>
                <a:lnTo>
                  <a:pt x="0" y="4434114"/>
                </a:lnTo>
                <a:lnTo>
                  <a:pt x="0" y="861347"/>
                </a:lnTo>
                <a:lnTo>
                  <a:pt x="87569" y="764998"/>
                </a:lnTo>
                <a:cubicBezTo>
                  <a:pt x="560223" y="292343"/>
                  <a:pt x="1213190" y="0"/>
                  <a:pt x="1934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757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0D57523-8937-40B6-B9A7-C5F8E6C079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2496" y="2361420"/>
            <a:ext cx="3992067" cy="3992067"/>
          </a:xfrm>
          <a:custGeom>
            <a:avLst/>
            <a:gdLst>
              <a:gd name="connsiteX0" fmla="*/ 1996034 w 3992067"/>
              <a:gd name="connsiteY0" fmla="*/ 0 h 3992067"/>
              <a:gd name="connsiteX1" fmla="*/ 3992067 w 3992067"/>
              <a:gd name="connsiteY1" fmla="*/ 1996034 h 3992067"/>
              <a:gd name="connsiteX2" fmla="*/ 1996034 w 3992067"/>
              <a:gd name="connsiteY2" fmla="*/ 3992067 h 3992067"/>
              <a:gd name="connsiteX3" fmla="*/ 0 w 3992067"/>
              <a:gd name="connsiteY3" fmla="*/ 1996034 h 39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2067" h="3992067">
                <a:moveTo>
                  <a:pt x="1996034" y="0"/>
                </a:moveTo>
                <a:lnTo>
                  <a:pt x="3992067" y="1996034"/>
                </a:lnTo>
                <a:lnTo>
                  <a:pt x="1996034" y="3992067"/>
                </a:lnTo>
                <a:lnTo>
                  <a:pt x="0" y="19960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0165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A72D2B-7652-4AB1-B159-4AFDEC7926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3905250" cy="6858000"/>
          </a:xfrm>
          <a:custGeom>
            <a:avLst/>
            <a:gdLst>
              <a:gd name="connsiteX0" fmla="*/ 0 w 3905250"/>
              <a:gd name="connsiteY0" fmla="*/ 0 h 6858000"/>
              <a:gd name="connsiteX1" fmla="*/ 3905250 w 3905250"/>
              <a:gd name="connsiteY1" fmla="*/ 0 h 6858000"/>
              <a:gd name="connsiteX2" fmla="*/ 3905250 w 3905250"/>
              <a:gd name="connsiteY2" fmla="*/ 6858000 h 6858000"/>
              <a:gd name="connsiteX3" fmla="*/ 0 w 39052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5250" h="6858000">
                <a:moveTo>
                  <a:pt x="0" y="0"/>
                </a:moveTo>
                <a:lnTo>
                  <a:pt x="3905250" y="0"/>
                </a:lnTo>
                <a:lnTo>
                  <a:pt x="3905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1129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278810-B752-4B3C-B3C5-5CF17EBE05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08385" y="1219033"/>
            <a:ext cx="3055559" cy="3055562"/>
          </a:xfrm>
          <a:custGeom>
            <a:avLst/>
            <a:gdLst>
              <a:gd name="connsiteX0" fmla="*/ 1527780 w 3055559"/>
              <a:gd name="connsiteY0" fmla="*/ 0 h 3055562"/>
              <a:gd name="connsiteX1" fmla="*/ 3055559 w 3055559"/>
              <a:gd name="connsiteY1" fmla="*/ 1527781 h 3055562"/>
              <a:gd name="connsiteX2" fmla="*/ 1527780 w 3055559"/>
              <a:gd name="connsiteY2" fmla="*/ 3055562 h 3055562"/>
              <a:gd name="connsiteX3" fmla="*/ 0 w 3055559"/>
              <a:gd name="connsiteY3" fmla="*/ 1527781 h 305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5559" h="3055562">
                <a:moveTo>
                  <a:pt x="1527780" y="0"/>
                </a:moveTo>
                <a:lnTo>
                  <a:pt x="3055559" y="1527781"/>
                </a:lnTo>
                <a:lnTo>
                  <a:pt x="1527780" y="3055562"/>
                </a:lnTo>
                <a:lnTo>
                  <a:pt x="0" y="152778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A1F04D-4748-49DA-B553-C6E99E1A46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75813" y="2406188"/>
            <a:ext cx="3055559" cy="3055562"/>
          </a:xfrm>
          <a:custGeom>
            <a:avLst/>
            <a:gdLst>
              <a:gd name="connsiteX0" fmla="*/ 1527780 w 3055559"/>
              <a:gd name="connsiteY0" fmla="*/ 0 h 3055562"/>
              <a:gd name="connsiteX1" fmla="*/ 3055559 w 3055559"/>
              <a:gd name="connsiteY1" fmla="*/ 1527781 h 3055562"/>
              <a:gd name="connsiteX2" fmla="*/ 1527780 w 3055559"/>
              <a:gd name="connsiteY2" fmla="*/ 3055562 h 3055562"/>
              <a:gd name="connsiteX3" fmla="*/ 0 w 3055559"/>
              <a:gd name="connsiteY3" fmla="*/ 1527781 h 305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5559" h="3055562">
                <a:moveTo>
                  <a:pt x="1527780" y="0"/>
                </a:moveTo>
                <a:lnTo>
                  <a:pt x="3055559" y="1527781"/>
                </a:lnTo>
                <a:lnTo>
                  <a:pt x="1527780" y="3055562"/>
                </a:lnTo>
                <a:lnTo>
                  <a:pt x="0" y="152778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04555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CB28B-A8A5-4027-9397-7F89258A07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3936" y="2046515"/>
            <a:ext cx="4595774" cy="4387548"/>
          </a:xfrm>
          <a:custGeom>
            <a:avLst/>
            <a:gdLst>
              <a:gd name="connsiteX0" fmla="*/ 0 w 4595774"/>
              <a:gd name="connsiteY0" fmla="*/ 0 h 4387548"/>
              <a:gd name="connsiteX1" fmla="*/ 4595774 w 4595774"/>
              <a:gd name="connsiteY1" fmla="*/ 0 h 4387548"/>
              <a:gd name="connsiteX2" fmla="*/ 4595774 w 4595774"/>
              <a:gd name="connsiteY2" fmla="*/ 4387548 h 4387548"/>
              <a:gd name="connsiteX3" fmla="*/ 0 w 4595774"/>
              <a:gd name="connsiteY3" fmla="*/ 4387548 h 438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5774" h="4387548">
                <a:moveTo>
                  <a:pt x="0" y="0"/>
                </a:moveTo>
                <a:lnTo>
                  <a:pt x="4595774" y="0"/>
                </a:lnTo>
                <a:lnTo>
                  <a:pt x="4595774" y="4387548"/>
                </a:lnTo>
                <a:lnTo>
                  <a:pt x="0" y="4387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6323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A1F765-B51D-4E37-8D7D-3F850C8DE6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20619" y="762153"/>
            <a:ext cx="2120900" cy="2449316"/>
          </a:xfrm>
          <a:custGeom>
            <a:avLst/>
            <a:gdLst>
              <a:gd name="connsiteX0" fmla="*/ 0 w 2120900"/>
              <a:gd name="connsiteY0" fmla="*/ 0 h 2449316"/>
              <a:gd name="connsiteX1" fmla="*/ 2120900 w 2120900"/>
              <a:gd name="connsiteY1" fmla="*/ 0 h 2449316"/>
              <a:gd name="connsiteX2" fmla="*/ 2120900 w 2120900"/>
              <a:gd name="connsiteY2" fmla="*/ 2449316 h 2449316"/>
              <a:gd name="connsiteX3" fmla="*/ 0 w 2120900"/>
              <a:gd name="connsiteY3" fmla="*/ 2449316 h 2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449316">
                <a:moveTo>
                  <a:pt x="0" y="0"/>
                </a:moveTo>
                <a:lnTo>
                  <a:pt x="2120900" y="0"/>
                </a:lnTo>
                <a:lnTo>
                  <a:pt x="2120900" y="2449316"/>
                </a:lnTo>
                <a:lnTo>
                  <a:pt x="0" y="24493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8966162-0C3F-4680-A5B4-3C0DD94FE3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04107" y="762153"/>
            <a:ext cx="2120900" cy="2449316"/>
          </a:xfrm>
          <a:custGeom>
            <a:avLst/>
            <a:gdLst>
              <a:gd name="connsiteX0" fmla="*/ 0 w 2120900"/>
              <a:gd name="connsiteY0" fmla="*/ 0 h 2449316"/>
              <a:gd name="connsiteX1" fmla="*/ 2120900 w 2120900"/>
              <a:gd name="connsiteY1" fmla="*/ 0 h 2449316"/>
              <a:gd name="connsiteX2" fmla="*/ 2120900 w 2120900"/>
              <a:gd name="connsiteY2" fmla="*/ 2449316 h 2449316"/>
              <a:gd name="connsiteX3" fmla="*/ 0 w 2120900"/>
              <a:gd name="connsiteY3" fmla="*/ 2449316 h 2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449316">
                <a:moveTo>
                  <a:pt x="0" y="0"/>
                </a:moveTo>
                <a:lnTo>
                  <a:pt x="2120900" y="0"/>
                </a:lnTo>
                <a:lnTo>
                  <a:pt x="2120900" y="2449316"/>
                </a:lnTo>
                <a:lnTo>
                  <a:pt x="0" y="24493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C221C2-CD4D-43A0-8DB6-FAFFF26DB4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87595" y="762153"/>
            <a:ext cx="2120900" cy="2449316"/>
          </a:xfrm>
          <a:custGeom>
            <a:avLst/>
            <a:gdLst>
              <a:gd name="connsiteX0" fmla="*/ 0 w 2120900"/>
              <a:gd name="connsiteY0" fmla="*/ 0 h 2449316"/>
              <a:gd name="connsiteX1" fmla="*/ 2120900 w 2120900"/>
              <a:gd name="connsiteY1" fmla="*/ 0 h 2449316"/>
              <a:gd name="connsiteX2" fmla="*/ 2120900 w 2120900"/>
              <a:gd name="connsiteY2" fmla="*/ 2449316 h 2449316"/>
              <a:gd name="connsiteX3" fmla="*/ 0 w 2120900"/>
              <a:gd name="connsiteY3" fmla="*/ 2449316 h 2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2449316">
                <a:moveTo>
                  <a:pt x="0" y="0"/>
                </a:moveTo>
                <a:lnTo>
                  <a:pt x="2120900" y="0"/>
                </a:lnTo>
                <a:lnTo>
                  <a:pt x="2120900" y="2449316"/>
                </a:lnTo>
                <a:lnTo>
                  <a:pt x="0" y="24493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6681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80C831F-6745-443A-B69E-271BDA8F1D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96741" y="4198257"/>
            <a:ext cx="2456949" cy="1698172"/>
          </a:xfrm>
          <a:custGeom>
            <a:avLst/>
            <a:gdLst>
              <a:gd name="connsiteX0" fmla="*/ 0 w 2456949"/>
              <a:gd name="connsiteY0" fmla="*/ 0 h 1698172"/>
              <a:gd name="connsiteX1" fmla="*/ 2456949 w 2456949"/>
              <a:gd name="connsiteY1" fmla="*/ 0 h 1698172"/>
              <a:gd name="connsiteX2" fmla="*/ 2456949 w 2456949"/>
              <a:gd name="connsiteY2" fmla="*/ 1698172 h 1698172"/>
              <a:gd name="connsiteX3" fmla="*/ 0 w 2456949"/>
              <a:gd name="connsiteY3" fmla="*/ 1698172 h 16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949" h="1698172">
                <a:moveTo>
                  <a:pt x="0" y="0"/>
                </a:moveTo>
                <a:lnTo>
                  <a:pt x="2456949" y="0"/>
                </a:lnTo>
                <a:lnTo>
                  <a:pt x="2456949" y="1698172"/>
                </a:lnTo>
                <a:lnTo>
                  <a:pt x="0" y="1698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888E1C-2072-4F38-A4A4-905C7838D1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12416" y="4198257"/>
            <a:ext cx="2456949" cy="1698172"/>
          </a:xfrm>
          <a:custGeom>
            <a:avLst/>
            <a:gdLst>
              <a:gd name="connsiteX0" fmla="*/ 0 w 2456949"/>
              <a:gd name="connsiteY0" fmla="*/ 0 h 1698172"/>
              <a:gd name="connsiteX1" fmla="*/ 2456949 w 2456949"/>
              <a:gd name="connsiteY1" fmla="*/ 0 h 1698172"/>
              <a:gd name="connsiteX2" fmla="*/ 2456949 w 2456949"/>
              <a:gd name="connsiteY2" fmla="*/ 1698172 h 1698172"/>
              <a:gd name="connsiteX3" fmla="*/ 0 w 2456949"/>
              <a:gd name="connsiteY3" fmla="*/ 1698172 h 16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949" h="1698172">
                <a:moveTo>
                  <a:pt x="0" y="0"/>
                </a:moveTo>
                <a:lnTo>
                  <a:pt x="2456949" y="0"/>
                </a:lnTo>
                <a:lnTo>
                  <a:pt x="2456949" y="1698172"/>
                </a:lnTo>
                <a:lnTo>
                  <a:pt x="0" y="1698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0D3DADD-AFFE-4309-9C5F-0DC4EB1A0A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26233" y="4198257"/>
            <a:ext cx="2456949" cy="1698172"/>
          </a:xfrm>
          <a:custGeom>
            <a:avLst/>
            <a:gdLst>
              <a:gd name="connsiteX0" fmla="*/ 0 w 2456949"/>
              <a:gd name="connsiteY0" fmla="*/ 0 h 1698172"/>
              <a:gd name="connsiteX1" fmla="*/ 2456949 w 2456949"/>
              <a:gd name="connsiteY1" fmla="*/ 0 h 1698172"/>
              <a:gd name="connsiteX2" fmla="*/ 2456949 w 2456949"/>
              <a:gd name="connsiteY2" fmla="*/ 1698172 h 1698172"/>
              <a:gd name="connsiteX3" fmla="*/ 0 w 2456949"/>
              <a:gd name="connsiteY3" fmla="*/ 1698172 h 16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949" h="1698172">
                <a:moveTo>
                  <a:pt x="0" y="0"/>
                </a:moveTo>
                <a:lnTo>
                  <a:pt x="2456949" y="0"/>
                </a:lnTo>
                <a:lnTo>
                  <a:pt x="2456949" y="1698172"/>
                </a:lnTo>
                <a:lnTo>
                  <a:pt x="0" y="1698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99736330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59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8" r:id="rId7"/>
    <p:sldLayoutId id="2147483739" r:id="rId8"/>
    <p:sldLayoutId id="2147483741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50" r:id="rId16"/>
    <p:sldLayoutId id="2147483751" r:id="rId17"/>
    <p:sldLayoutId id="2147483749" r:id="rId18"/>
    <p:sldLayoutId id="2147483742" r:id="rId19"/>
    <p:sldLayoutId id="2147483740" r:id="rId20"/>
    <p:sldLayoutId id="2147483737" r:id="rId21"/>
    <p:sldLayoutId id="2147483731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2.xml"/></Relationships>
</file>

<file path=ppt/slides/_rels/slide10.xml.rels><?xml version="1.0" encoding="UTF-8"?>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?>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?>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?>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?>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?>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?>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g"/></Relationships>
</file>

<file path=ppt/slides/_rels/slide2.xml.rels><?xml version="1.0" encoding="UTF-8"?>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?>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?>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?>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?>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?>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hrprg1r7kSs?list=PLCDsTyftAA2D_buI_Rti5phLZ1DdFsAMc" TargetMode="External"/></Relationships>
</file>

<file path=ppt/slides/_rels/slide8.xml.rels><?xml version="1.0" encoding="UTF-8"?>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Li4LiUopwY?list=PLCDsTyftAA2D_buI_Rti5phLZ1DdFsAMc" TargetMode="External"/></Relationships>
</file>

<file path=ppt/slides/_rels/slide9.xml.rels><?xml version="1.0" encoding="UTF-8"?>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29">
            <a:extLst>
              <a:ext uri="{FF2B5EF4-FFF2-40B4-BE49-F238E27FC236}">
                <a16:creationId xmlns:a16="http://schemas.microsoft.com/office/drawing/2014/main" id="{006A8C03-5481-49DA-9150-E532C95E0C51}"/>
              </a:ext>
            </a:extLst>
          </p:cNvPr>
          <p:cNvSpPr>
            <a:spLocks/>
          </p:cNvSpPr>
          <p:nvPr/>
        </p:nvSpPr>
        <p:spPr bwMode="auto">
          <a:xfrm>
            <a:off x="4776110" y="3566608"/>
            <a:ext cx="7415890" cy="3306394"/>
          </a:xfrm>
          <a:custGeom>
            <a:avLst/>
            <a:gdLst>
              <a:gd name="T0" fmla="*/ 1895 w 2875"/>
              <a:gd name="T1" fmla="*/ 0 h 1131"/>
              <a:gd name="T2" fmla="*/ 1308 w 2875"/>
              <a:gd name="T3" fmla="*/ 68 h 1131"/>
              <a:gd name="T4" fmla="*/ 0 w 2875"/>
              <a:gd name="T5" fmla="*/ 1131 h 1131"/>
              <a:gd name="T6" fmla="*/ 2875 w 2875"/>
              <a:gd name="T7" fmla="*/ 1131 h 1131"/>
              <a:gd name="T8" fmla="*/ 2875 w 2875"/>
              <a:gd name="T9" fmla="*/ 199 h 1131"/>
              <a:gd name="T10" fmla="*/ 1895 w 2875"/>
              <a:gd name="T11" fmla="*/ 0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75" h="1131">
                <a:moveTo>
                  <a:pt x="1895" y="0"/>
                </a:moveTo>
                <a:cubicBezTo>
                  <a:pt x="1690" y="0"/>
                  <a:pt x="1493" y="24"/>
                  <a:pt x="1308" y="68"/>
                </a:cubicBezTo>
                <a:cubicBezTo>
                  <a:pt x="659" y="222"/>
                  <a:pt x="157" y="626"/>
                  <a:pt x="0" y="1131"/>
                </a:cubicBezTo>
                <a:cubicBezTo>
                  <a:pt x="2875" y="1131"/>
                  <a:pt x="2875" y="1131"/>
                  <a:pt x="2875" y="1131"/>
                </a:cubicBezTo>
                <a:cubicBezTo>
                  <a:pt x="2875" y="199"/>
                  <a:pt x="2875" y="199"/>
                  <a:pt x="2875" y="199"/>
                </a:cubicBezTo>
                <a:cubicBezTo>
                  <a:pt x="2587" y="73"/>
                  <a:pt x="2252" y="0"/>
                  <a:pt x="1895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F73378-F2D5-4F2F-9101-23401F2E1644}"/>
              </a:ext>
            </a:extLst>
          </p:cNvPr>
          <p:cNvSpPr txBox="1"/>
          <p:nvPr/>
        </p:nvSpPr>
        <p:spPr>
          <a:xfrm>
            <a:off x="7254109" y="6157650"/>
            <a:ext cx="4579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https://grafenwoehres.dodea.edu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D4FC709-2C54-4181-AD86-5C24C61D05B7}"/>
              </a:ext>
            </a:extLst>
          </p:cNvPr>
          <p:cNvSpPr txBox="1"/>
          <p:nvPr/>
        </p:nvSpPr>
        <p:spPr>
          <a:xfrm>
            <a:off x="538219" y="5819096"/>
            <a:ext cx="4579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C8962E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00703000000020004" pitchFamily="50" charset="0"/>
              </a:rPr>
              <a:t>MARGARET BALLINGER</a:t>
            </a:r>
            <a:endParaRPr lang="en-US" sz="1600" b="1" dirty="0">
              <a:latin typeface="Calibri" panose="020B0604020202020204" pitchFamily="50" charset="0"/>
              <a:ea typeface="Calibri" panose="020B0604020202020204" pitchFamily="50" charset="0"/>
              <a:cs typeface="Calibri" panose="020B0604020202020204" pitchFamily="50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7E10DF4-51B0-4658-ABDC-AFC4EFB1F045}"/>
              </a:ext>
            </a:extLst>
          </p:cNvPr>
          <p:cNvSpPr txBox="1"/>
          <p:nvPr/>
        </p:nvSpPr>
        <p:spPr>
          <a:xfrm>
            <a:off x="538219" y="6069612"/>
            <a:ext cx="45798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 Light" panose="020B0604020202020204" charset="0"/>
                <a:ea typeface="Calibri Light" panose="020B0604020202020204" charset="0"/>
              </a:rPr>
              <a:t>Multilingual Learner Teacher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32DC72E-08DD-85C2-92A7-BC9E815615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9A6AB2-9F5E-48B0-903A-4C01A9E0FC67}"/>
              </a:ext>
            </a:extLst>
          </p:cNvPr>
          <p:cNvSpPr txBox="1"/>
          <p:nvPr/>
        </p:nvSpPr>
        <p:spPr>
          <a:xfrm>
            <a:off x="538217" y="742011"/>
            <a:ext cx="6110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0" b="1" i="0" dirty="0">
                <a:effectLst/>
                <a:latin typeface="Calibri" panose="020B0604020202020204" charset="0"/>
                <a:ea typeface="Calibri" panose="020B0604020202020204" charset="0"/>
                <a:cs typeface="Calibri" panose="02000703000000020004" pitchFamily="50" charset="0"/>
              </a:rPr>
              <a:t>Co-Teaching</a:t>
            </a:r>
            <a:endParaRPr lang="en-US" sz="8000" b="1" i="0" dirty="0">
              <a:effectLst/>
              <a:latin typeface="Calibri" panose="02000703000000020004" pitchFamily="50" charset="0"/>
              <a:ea typeface="Calibri" panose="02000703000000020004" pitchFamily="50" charset="0"/>
              <a:cs typeface="Calibri" panose="0200070300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28765-47C8-BDDA-2ACF-BC4F137844EC}"/>
              </a:ext>
            </a:extLst>
          </p:cNvPr>
          <p:cNvSpPr txBox="1"/>
          <p:nvPr/>
        </p:nvSpPr>
        <p:spPr>
          <a:xfrm>
            <a:off x="538218" y="2228671"/>
            <a:ext cx="611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200" i="0" dirty="0">
                <a:solidFill>
                  <a:srgbClr val="1A2B4A"/>
                </a:solidFill>
                <a:effectLst/>
                <a:latin typeface="Calibri" panose="020B0604020202020204" charset="0"/>
                <a:ea typeface="Calibri" panose="020B0604020202020204" charset="0"/>
                <a:cs typeface="Calibri" panose="02000703000000020004" pitchFamily="50" charset="0"/>
              </a:rPr>
              <a:t>Grafenwoehr Elementary School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89A617-4ABE-7E59-31F3-5EED274B8B1E}"/>
              </a:ext>
            </a:extLst>
          </p:cNvPr>
          <p:cNvCxnSpPr/>
          <p:nvPr/>
        </p:nvCxnSpPr>
        <p:spPr>
          <a:xfrm>
            <a:off x="691978" y="2147060"/>
            <a:ext cx="54040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41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B329E-5B9F-6F36-2CF0-D7CEDA617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questionnaire  AI-generated content may be incorrect.">
            <a:extLst>
              <a:ext uri="{FF2B5EF4-FFF2-40B4-BE49-F238E27FC236}">
                <a16:creationId xmlns:a16="http://schemas.microsoft.com/office/drawing/2014/main" id="{EDB3C3DC-C596-39BB-717B-4ABCA2346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2" y="312475"/>
            <a:ext cx="11241105" cy="6233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9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F5FF-C357-15AD-7F6B-CACECE285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questionnaire  AI-generated content may be incorrect.">
            <a:extLst>
              <a:ext uri="{FF2B5EF4-FFF2-40B4-BE49-F238E27FC236}">
                <a16:creationId xmlns:a16="http://schemas.microsoft.com/office/drawing/2014/main" id="{8E6F13CE-5832-F300-723B-70FAFFFCC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38" y="228600"/>
            <a:ext cx="10692569" cy="6444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11EB8-E688-D7A1-3C4A-05EAD29F0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uestionnaire  AI-generated content may be incorrect.">
            <a:extLst>
              <a:ext uri="{FF2B5EF4-FFF2-40B4-BE49-F238E27FC236}">
                <a16:creationId xmlns:a16="http://schemas.microsoft.com/office/drawing/2014/main" id="{3F1F4A84-0AB3-E467-851F-5102629A2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3" y="41643"/>
            <a:ext cx="7064829" cy="6661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18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0BDD2-97A3-E355-07CF-BD695F62C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 AI-generated content may be incorrect.">
            <a:extLst>
              <a:ext uri="{FF2B5EF4-FFF2-40B4-BE49-F238E27FC236}">
                <a16:creationId xmlns:a16="http://schemas.microsoft.com/office/drawing/2014/main" id="{6CECC359-A1D0-17F1-B0BA-AFA525853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14" y="-41857"/>
            <a:ext cx="7206343" cy="68181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36735E-AD39-5C86-9441-E425779DE27C}"/>
              </a:ext>
            </a:extLst>
          </p:cNvPr>
          <p:cNvSpPr/>
          <p:nvPr/>
        </p:nvSpPr>
        <p:spPr>
          <a:xfrm>
            <a:off x="7224665" y="5486400"/>
            <a:ext cx="1973656" cy="12855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B8DF91-E606-25CF-CEA4-430332A0AFA3}"/>
              </a:ext>
            </a:extLst>
          </p:cNvPr>
          <p:cNvSpPr/>
          <p:nvPr/>
        </p:nvSpPr>
        <p:spPr>
          <a:xfrm>
            <a:off x="5109171" y="5486400"/>
            <a:ext cx="2052119" cy="12855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0F6DC6-4D1E-40F8-12ED-00EF48C3EA70}"/>
              </a:ext>
            </a:extLst>
          </p:cNvPr>
          <p:cNvGrpSpPr/>
          <p:nvPr/>
        </p:nvGrpSpPr>
        <p:grpSpPr>
          <a:xfrm>
            <a:off x="7224665" y="4108765"/>
            <a:ext cx="1981201" cy="1285592"/>
            <a:chOff x="7224665" y="4108765"/>
            <a:chExt cx="1981201" cy="1285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A54971-92C2-1CB4-B699-7FE1ACC482B4}"/>
                </a:ext>
              </a:extLst>
            </p:cNvPr>
            <p:cNvSpPr/>
            <p:nvPr/>
          </p:nvSpPr>
          <p:spPr>
            <a:xfrm>
              <a:off x="7232210" y="4108765"/>
              <a:ext cx="1973656" cy="1285592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4453D6-873F-482E-84B6-D56A7ABE1FE2}"/>
                </a:ext>
              </a:extLst>
            </p:cNvPr>
            <p:cNvCxnSpPr/>
            <p:nvPr/>
          </p:nvCxnSpPr>
          <p:spPr>
            <a:xfrm>
              <a:off x="7224665" y="4110273"/>
              <a:ext cx="1973656" cy="126748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5365E3-2875-1896-3BE1-87CF26BF638F}"/>
              </a:ext>
            </a:extLst>
          </p:cNvPr>
          <p:cNvGrpSpPr/>
          <p:nvPr/>
        </p:nvGrpSpPr>
        <p:grpSpPr>
          <a:xfrm>
            <a:off x="2995188" y="4108765"/>
            <a:ext cx="1981201" cy="1285592"/>
            <a:chOff x="7224665" y="4108765"/>
            <a:chExt cx="1981201" cy="128559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1BB703-E4B3-DDB7-7FD6-ED61A783883F}"/>
                </a:ext>
              </a:extLst>
            </p:cNvPr>
            <p:cNvSpPr/>
            <p:nvPr/>
          </p:nvSpPr>
          <p:spPr>
            <a:xfrm>
              <a:off x="7232210" y="4108765"/>
              <a:ext cx="1973656" cy="1285592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2048FD-D625-D2E5-CF79-71BDAE2196DB}"/>
                </a:ext>
              </a:extLst>
            </p:cNvPr>
            <p:cNvCxnSpPr/>
            <p:nvPr/>
          </p:nvCxnSpPr>
          <p:spPr>
            <a:xfrm>
              <a:off x="7224665" y="4110273"/>
              <a:ext cx="1973656" cy="126748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807BC3-D6B5-6D3C-9047-9F5D79DEE928}"/>
              </a:ext>
            </a:extLst>
          </p:cNvPr>
          <p:cNvGrpSpPr/>
          <p:nvPr/>
        </p:nvGrpSpPr>
        <p:grpSpPr>
          <a:xfrm>
            <a:off x="2986135" y="5498973"/>
            <a:ext cx="1981201" cy="1285592"/>
            <a:chOff x="7224665" y="4108765"/>
            <a:chExt cx="1981201" cy="1285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63DD6B-F618-CA55-27AF-C20E46969213}"/>
                </a:ext>
              </a:extLst>
            </p:cNvPr>
            <p:cNvSpPr/>
            <p:nvPr/>
          </p:nvSpPr>
          <p:spPr>
            <a:xfrm>
              <a:off x="7232210" y="4108765"/>
              <a:ext cx="1973656" cy="1285592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84E89D6-0E4E-8BD3-9FDF-59C63F7BAF78}"/>
                </a:ext>
              </a:extLst>
            </p:cNvPr>
            <p:cNvCxnSpPr/>
            <p:nvPr/>
          </p:nvCxnSpPr>
          <p:spPr>
            <a:xfrm>
              <a:off x="7224665" y="4110273"/>
              <a:ext cx="1973656" cy="126748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56E340-6388-A615-6643-7CB67C64BE07}"/>
              </a:ext>
            </a:extLst>
          </p:cNvPr>
          <p:cNvGrpSpPr/>
          <p:nvPr/>
        </p:nvGrpSpPr>
        <p:grpSpPr>
          <a:xfrm>
            <a:off x="5144629" y="4108765"/>
            <a:ext cx="1981201" cy="1285592"/>
            <a:chOff x="7224665" y="4108765"/>
            <a:chExt cx="1981201" cy="12855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F8665D-3E75-49E7-001C-7BE0F9D47D29}"/>
                </a:ext>
              </a:extLst>
            </p:cNvPr>
            <p:cNvSpPr/>
            <p:nvPr/>
          </p:nvSpPr>
          <p:spPr>
            <a:xfrm>
              <a:off x="7232210" y="4108765"/>
              <a:ext cx="1973656" cy="1285592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34F5E00-D2CF-D7D4-2152-CD8396E31500}"/>
                </a:ext>
              </a:extLst>
            </p:cNvPr>
            <p:cNvCxnSpPr/>
            <p:nvPr/>
          </p:nvCxnSpPr>
          <p:spPr>
            <a:xfrm>
              <a:off x="7224665" y="4110273"/>
              <a:ext cx="1973656" cy="126748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9975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21BEA-2823-EE34-464D-79FC2E70F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of paper with black text  AI-generated content may be incorrect.">
            <a:extLst>
              <a:ext uri="{FF2B5EF4-FFF2-40B4-BE49-F238E27FC236}">
                <a16:creationId xmlns:a16="http://schemas.microsoft.com/office/drawing/2014/main" id="{391A91AC-0F4A-71E8-7636-6EE0BE615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90" y="0"/>
            <a:ext cx="5657850" cy="760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860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C6F6-B822-3B07-2EF6-31E4D544D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33B5437-9A2A-7AEB-4FB0-8A6F6F7E5605}"/>
              </a:ext>
            </a:extLst>
          </p:cNvPr>
          <p:cNvSpPr txBox="1"/>
          <p:nvPr/>
        </p:nvSpPr>
        <p:spPr>
          <a:xfrm>
            <a:off x="919940" y="612479"/>
            <a:ext cx="3557334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5400" b="1" i="0" dirty="0">
                <a:solidFill>
                  <a:srgbClr val="1A2B4A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Review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34C42C7-50B2-3AB0-C1D8-B9DE4BA9F5AE}"/>
              </a:ext>
            </a:extLst>
          </p:cNvPr>
          <p:cNvSpPr txBox="1"/>
          <p:nvPr/>
        </p:nvSpPr>
        <p:spPr>
          <a:xfrm>
            <a:off x="1093674" y="2518862"/>
            <a:ext cx="621063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A2B4A"/>
                </a:solidFill>
                <a:latin typeface="Calibri" panose="020B0604020202020204" charset="0"/>
                <a:ea typeface="Calibri" panose="020B0604020202020204" charset="0"/>
                <a:cs typeface="Calibri" panose="02000703000000020004" pitchFamily="50" charset="0"/>
              </a:rPr>
              <a:t>Know the schedule of your co-teachers</a:t>
            </a:r>
          </a:p>
          <a:p>
            <a:endParaRPr lang="en-US" sz="2200" dirty="0">
              <a:latin typeface="Calibri" panose="020B0604020202020204" charset="0"/>
              <a:ea typeface="Calibri" panose="020B0604020202020204" charset="0"/>
              <a:cs typeface="Calibri" panose="02000703000000020004" pitchFamily="50" charset="0"/>
            </a:endParaRPr>
          </a:p>
          <a:p>
            <a:r>
              <a:rPr lang="en-US" sz="2000" dirty="0">
                <a:solidFill>
                  <a:srgbClr val="1A2B4A"/>
                </a:solidFill>
                <a:latin typeface="Calibri" panose="020B0604020202020204" charset="0"/>
                <a:ea typeface="Calibri" panose="020B0604020202020204" charset="0"/>
                <a:cs typeface="Calibri" panose="02000703000000020004" pitchFamily="50" charset="0"/>
              </a:rPr>
              <a:t>Which days/times are they in your classroom?</a:t>
            </a:r>
          </a:p>
          <a:p>
            <a:endParaRPr lang="en-US" sz="2200" dirty="0">
              <a:latin typeface="Calibri" panose="020B0604020202020204" charset="0"/>
              <a:ea typeface="Calibri" panose="020B0604020202020204" charset="0"/>
              <a:cs typeface="Calibri" panose="02000703000000020004" pitchFamily="50" charset="0"/>
            </a:endParaRPr>
          </a:p>
          <a:p>
            <a:r>
              <a:rPr lang="en-US" sz="2000" dirty="0">
                <a:solidFill>
                  <a:srgbClr val="1A2B4A"/>
                </a:solidFill>
                <a:latin typeface="Calibri" panose="020B0604020202020204" charset="0"/>
                <a:ea typeface="Calibri" panose="020B0604020202020204" charset="0"/>
                <a:cs typeface="Calibri" panose="02000703000000020004" pitchFamily="50" charset="0"/>
              </a:rPr>
              <a:t>Meet once a week to plan upcoming lessons and answer co-teaching lesson planning questions together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310C1E-5B13-9E16-14FC-77C9FF1184DA}"/>
              </a:ext>
            </a:extLst>
          </p:cNvPr>
          <p:cNvGrpSpPr/>
          <p:nvPr/>
        </p:nvGrpSpPr>
        <p:grpSpPr>
          <a:xfrm>
            <a:off x="464416" y="2494746"/>
            <a:ext cx="516094" cy="516094"/>
            <a:chOff x="474003" y="2494746"/>
            <a:chExt cx="516094" cy="51609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7B223DB-2C50-4205-97AC-995EB0D734E3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rgbClr val="1A2B4A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0DC7D31-3D86-6D53-C931-00E410D6A792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00703000000020004" pitchFamily="50" charset="0"/>
                  <a:ea typeface="Calibri" panose="02000703000000020004" pitchFamily="50" charset="0"/>
                  <a:cs typeface="Calibri" panose="02000703000000020004" pitchFamily="50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C0023D-340C-C99A-F989-45EAFD8E848F}"/>
              </a:ext>
            </a:extLst>
          </p:cNvPr>
          <p:cNvSpPr txBox="1"/>
          <p:nvPr/>
        </p:nvSpPr>
        <p:spPr>
          <a:xfrm>
            <a:off x="919940" y="1405449"/>
            <a:ext cx="370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200" b="1" i="0" dirty="0">
                <a:solidFill>
                  <a:srgbClr val="C8962E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Today, you should…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913BD8-E2FE-7FE8-B563-BAF7EF6959E2}"/>
              </a:ext>
            </a:extLst>
          </p:cNvPr>
          <p:cNvGrpSpPr/>
          <p:nvPr/>
        </p:nvGrpSpPr>
        <p:grpSpPr>
          <a:xfrm>
            <a:off x="464416" y="3164276"/>
            <a:ext cx="516094" cy="516094"/>
            <a:chOff x="474003" y="2494746"/>
            <a:chExt cx="516094" cy="5160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41DD33-9D63-F1B7-6AA2-2E9046AE8AF5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rgbClr val="1A2B4A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4C76F1-34DD-0182-0F43-138A675723E9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00703000000020004" pitchFamily="50" charset="0"/>
                  <a:ea typeface="Calibri" panose="02000703000000020004" pitchFamily="50" charset="0"/>
                  <a:cs typeface="Calibri" panose="02000703000000020004" pitchFamily="50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B4B9B7-7ABA-5688-F365-68B62A90C059}"/>
              </a:ext>
            </a:extLst>
          </p:cNvPr>
          <p:cNvGrpSpPr/>
          <p:nvPr/>
        </p:nvGrpSpPr>
        <p:grpSpPr>
          <a:xfrm>
            <a:off x="464416" y="3833806"/>
            <a:ext cx="516094" cy="516094"/>
            <a:chOff x="474003" y="2494746"/>
            <a:chExt cx="516094" cy="5160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E40EF46-5706-9637-6570-BC2EE83F2968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rgbClr val="1A2B4A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BEFAF3-3EA4-1520-4713-207193C19C31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00703000000020004" pitchFamily="50" charset="0"/>
                  <a:ea typeface="Calibri" panose="02000703000000020004" pitchFamily="50" charset="0"/>
                  <a:cs typeface="Calibri" panose="02000703000000020004" pitchFamily="50" charset="0"/>
                </a:rPr>
                <a:t>3</a:t>
              </a:r>
            </a:p>
          </p:txBody>
        </p:sp>
      </p:grpSp>
      <p:pic>
        <p:nvPicPr>
          <p:cNvPr id="8" name="Picture 7" descr="A group of women sitting at a table  AI-generated content may be incorrect.">
            <a:extLst>
              <a:ext uri="{FF2B5EF4-FFF2-40B4-BE49-F238E27FC236}">
                <a16:creationId xmlns:a16="http://schemas.microsoft.com/office/drawing/2014/main" id="{375544F4-4FB2-9472-C2FF-0B25EEE52E8A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" b="4107"/>
          <a:stretch>
            <a:fillRect/>
          </a:stretch>
        </p:blipFill>
        <p:spPr>
          <a:xfrm>
            <a:off x="7759564" y="612479"/>
            <a:ext cx="4091704" cy="2816521"/>
          </a:xfrm>
          <a:custGeom>
            <a:avLst/>
            <a:gdLst>
              <a:gd name="connsiteX0" fmla="*/ 0 w 4091704"/>
              <a:gd name="connsiteY0" fmla="*/ 0 h 2816521"/>
              <a:gd name="connsiteX1" fmla="*/ 4091704 w 4091704"/>
              <a:gd name="connsiteY1" fmla="*/ 0 h 2816521"/>
              <a:gd name="connsiteX2" fmla="*/ 4091704 w 4091704"/>
              <a:gd name="connsiteY2" fmla="*/ 2816521 h 2816521"/>
              <a:gd name="connsiteX3" fmla="*/ 0 w 4091704"/>
              <a:gd name="connsiteY3" fmla="*/ 2816521 h 281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1704" h="2816521">
                <a:moveTo>
                  <a:pt x="0" y="0"/>
                </a:moveTo>
                <a:lnTo>
                  <a:pt x="4091704" y="0"/>
                </a:lnTo>
                <a:lnTo>
                  <a:pt x="4091704" y="2816521"/>
                </a:lnTo>
                <a:lnTo>
                  <a:pt x="0" y="2816521"/>
                </a:lnTo>
                <a:close/>
              </a:path>
            </a:pathLst>
          </a:custGeom>
        </p:spPr>
      </p:pic>
      <p:pic>
        <p:nvPicPr>
          <p:cNvPr id="9" name="Picture 8" descr="A group of people sitting at a table looking at papers  AI-generated content may be incorrect.">
            <a:extLst>
              <a:ext uri="{FF2B5EF4-FFF2-40B4-BE49-F238E27FC236}">
                <a16:creationId xmlns:a16="http://schemas.microsoft.com/office/drawing/2014/main" id="{5E4D8643-730F-34DC-7BF7-4F5602537962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" b="9339"/>
          <a:stretch>
            <a:fillRect/>
          </a:stretch>
        </p:blipFill>
        <p:spPr>
          <a:xfrm>
            <a:off x="7760281" y="3657614"/>
            <a:ext cx="4090987" cy="2511425"/>
          </a:xfrm>
          <a:custGeom>
            <a:avLst/>
            <a:gdLst>
              <a:gd name="connsiteX0" fmla="*/ 0 w 2512296"/>
              <a:gd name="connsiteY0" fmla="*/ 0 h 2512296"/>
              <a:gd name="connsiteX1" fmla="*/ 2512296 w 2512296"/>
              <a:gd name="connsiteY1" fmla="*/ 0 h 2512296"/>
              <a:gd name="connsiteX2" fmla="*/ 2512296 w 2512296"/>
              <a:gd name="connsiteY2" fmla="*/ 2512296 h 2512296"/>
              <a:gd name="connsiteX3" fmla="*/ 0 w 2512296"/>
              <a:gd name="connsiteY3" fmla="*/ 2512296 h 251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2296" h="2512296">
                <a:moveTo>
                  <a:pt x="0" y="0"/>
                </a:moveTo>
                <a:lnTo>
                  <a:pt x="2512296" y="0"/>
                </a:lnTo>
                <a:lnTo>
                  <a:pt x="2512296" y="2512296"/>
                </a:lnTo>
                <a:lnTo>
                  <a:pt x="0" y="251229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276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D4811-FD50-8378-D5C0-C6C99DE26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llway with art on the walls  AI-generated content may be incorrect.">
            <a:extLst>
              <a:ext uri="{FF2B5EF4-FFF2-40B4-BE49-F238E27FC236}">
                <a16:creationId xmlns:a16="http://schemas.microsoft.com/office/drawing/2014/main" id="{3FBC075A-DCA1-44B0-AA5B-B3C4DAFECFD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 b="6577"/>
          <a:stretch>
            <a:fillRect/>
          </a:stretch>
        </p:blipFill>
        <p:spPr>
          <a:xfrm>
            <a:off x="7631113" y="714375"/>
            <a:ext cx="4090987" cy="5329238"/>
          </a:xfrm>
        </p:spPr>
      </p:pic>
      <p:pic>
        <p:nvPicPr>
          <p:cNvPr id="10" name="Picture Placeholder 9" descr="A picture containing floor, indoor  AI-generated content may be incorrect.">
            <a:extLst>
              <a:ext uri="{FF2B5EF4-FFF2-40B4-BE49-F238E27FC236}">
                <a16:creationId xmlns:a16="http://schemas.microsoft.com/office/drawing/2014/main" id="{D7E501EB-B51B-CC5B-F0C4-A9B08F1737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r="16604"/>
          <a:stretch>
            <a:fillRect/>
          </a:stretch>
        </p:blipFill>
        <p:spPr/>
      </p:pic>
      <p:pic>
        <p:nvPicPr>
          <p:cNvPr id="12" name="Picture Placeholder 11" descr="A picture containing indoor, yellow, floor, ceiling  AI-generated content may be incorrect.">
            <a:extLst>
              <a:ext uri="{FF2B5EF4-FFF2-40B4-BE49-F238E27FC236}">
                <a16:creationId xmlns:a16="http://schemas.microsoft.com/office/drawing/2014/main" id="{DC4E42A6-17E9-4362-40A4-ABBB70F2B62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62FA29D-2C02-06D7-9FB9-0D0B3E4D2393}"/>
              </a:ext>
            </a:extLst>
          </p:cNvPr>
          <p:cNvSpPr txBox="1"/>
          <p:nvPr/>
        </p:nvSpPr>
        <p:spPr>
          <a:xfrm>
            <a:off x="332495" y="3049063"/>
            <a:ext cx="3642605" cy="6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5400" b="1" dirty="0">
                <a:solidFill>
                  <a:srgbClr val="1A2B4A"/>
                </a:solidFill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Questions?</a:t>
            </a:r>
            <a:endParaRPr lang="en-US" sz="5400" b="1" i="0" dirty="0">
              <a:effectLst/>
              <a:latin typeface="Calibri" panose="020B0604020202020204" pitchFamily="50" charset="0"/>
              <a:ea typeface="Calibri" panose="020B0604020202020204" pitchFamily="50" charset="0"/>
              <a:cs typeface="Calibri" panose="020B0604020202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5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951044D-346B-9C71-23CB-83E8679FE007}"/>
              </a:ext>
            </a:extLst>
          </p:cNvPr>
          <p:cNvSpPr txBox="1"/>
          <p:nvPr/>
        </p:nvSpPr>
        <p:spPr>
          <a:xfrm>
            <a:off x="340732" y="645523"/>
            <a:ext cx="3557334" cy="617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400" b="1" i="0" dirty="0">
                <a:solidFill>
                  <a:srgbClr val="1A2B4A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Outcomes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19E555C-D81F-4DB8-BE43-EC2FD72F87DE}"/>
              </a:ext>
            </a:extLst>
          </p:cNvPr>
          <p:cNvSpPr txBox="1"/>
          <p:nvPr/>
        </p:nvSpPr>
        <p:spPr>
          <a:xfrm>
            <a:off x="1093675" y="2518862"/>
            <a:ext cx="48660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1A2B4A"/>
                </a:solidFill>
                <a:latin typeface="Calibri" panose="020B0604020202020204" charset="0"/>
                <a:ea typeface="Calibri" panose="020B0604020202020204" charset="0"/>
                <a:cs typeface="Calibri" panose="020B0604020202020204" charset="0"/>
              </a:rPr>
              <a:t>Name and describe the 6 co-teaching models</a:t>
            </a:r>
          </a:p>
          <a:p>
            <a:endParaRPr lang="en-US" sz="1900" dirty="0">
              <a:latin typeface="Calibri" panose="020B0604020202020204" charset="0"/>
              <a:ea typeface="Calibri" panose="020B0604020202020204" charset="0"/>
              <a:cs typeface="Calibri" panose="02000703000000020004" pitchFamily="50" charset="0"/>
            </a:endParaRPr>
          </a:p>
          <a:p>
            <a:r>
              <a:rPr lang="en-US" sz="1900" dirty="0">
                <a:solidFill>
                  <a:srgbClr val="1A2B4A"/>
                </a:solidFill>
                <a:latin typeface="Calibri" panose="020B0604020202020204" charset="0"/>
                <a:ea typeface="Calibri" panose="020B0604020202020204" charset="0"/>
                <a:cs typeface="Calibri" panose="020B0604020202020204" charset="0"/>
              </a:rPr>
              <a:t>Identify the benefits of station teaching and parallel teaching</a:t>
            </a:r>
          </a:p>
          <a:p>
            <a:endParaRPr lang="en-US" sz="1900" dirty="0">
              <a:latin typeface="Calibri" panose="020B0604020202020204" charset="0"/>
              <a:ea typeface="Calibri" panose="020B0604020202020204" charset="0"/>
              <a:cs typeface="Calibri" panose="02000703000000020004" pitchFamily="50" charset="0"/>
            </a:endParaRPr>
          </a:p>
          <a:p>
            <a:r>
              <a:rPr lang="en-US" sz="1900" dirty="0">
                <a:solidFill>
                  <a:srgbClr val="1A2B4A"/>
                </a:solidFill>
                <a:latin typeface="Calibri" panose="020B0604020202020204" charset="0"/>
                <a:ea typeface="Calibri" panose="020B0604020202020204" charset="0"/>
                <a:cs typeface="Calibri" panose="020B0604020202020204" charset="0"/>
              </a:rPr>
              <a:t>Understand your role and responsibilities as a co-teacher</a:t>
            </a:r>
          </a:p>
          <a:p>
            <a:endParaRPr lang="en-US" sz="1900" dirty="0">
              <a:latin typeface="Calibri" panose="020B0604020202020204" charset="0"/>
              <a:ea typeface="Calibri" panose="020B0604020202020204" charset="0"/>
              <a:cs typeface="Calibri" panose="02000703000000020004" pitchFamily="50" charset="0"/>
            </a:endParaRPr>
          </a:p>
          <a:p>
            <a:r>
              <a:rPr lang="en-US" sz="1900" dirty="0">
                <a:solidFill>
                  <a:srgbClr val="1A2B4A"/>
                </a:solidFill>
                <a:latin typeface="Calibri" panose="020B0604020202020204" charset="0"/>
                <a:ea typeface="Calibri" panose="020B0604020202020204" charset="0"/>
                <a:cs typeface="Calibri" panose="020B0604020202020204" charset="0"/>
              </a:rPr>
              <a:t>Co-plan a lesson using station or parallel teaching and apply co-planning questions to an upcoming lesson</a:t>
            </a:r>
          </a:p>
          <a:p>
            <a:endParaRPr lang="en-US" sz="1900" dirty="0">
              <a:latin typeface="Calibri" panose="020B0604020202020204" charset="0"/>
              <a:ea typeface="Calibri" panose="020B0604020202020204" charset="0"/>
              <a:cs typeface="Calibri" panose="02000703000000020004" pitchFamily="50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1B799B-215F-EB63-6242-BA7DFF3701B4}"/>
              </a:ext>
            </a:extLst>
          </p:cNvPr>
          <p:cNvGrpSpPr/>
          <p:nvPr/>
        </p:nvGrpSpPr>
        <p:grpSpPr>
          <a:xfrm>
            <a:off x="464416" y="2494746"/>
            <a:ext cx="516094" cy="516094"/>
            <a:chOff x="474003" y="2494746"/>
            <a:chExt cx="516094" cy="51609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467EA70-9B51-4285-9914-B01B5EF648DB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rgbClr val="1A2B4A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F070E5C-8057-40E1-9D01-1D0E34113B39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00703000000020004" pitchFamily="50" charset="0"/>
                  <a:ea typeface="Calibri" panose="02000703000000020004" pitchFamily="50" charset="0"/>
                  <a:cs typeface="Calibri" panose="02000703000000020004" pitchFamily="50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3F89571-38A8-EF20-697F-08A641859D4C}"/>
              </a:ext>
            </a:extLst>
          </p:cNvPr>
          <p:cNvSpPr txBox="1"/>
          <p:nvPr/>
        </p:nvSpPr>
        <p:spPr>
          <a:xfrm>
            <a:off x="524986" y="1470118"/>
            <a:ext cx="370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i="0" dirty="0">
                <a:solidFill>
                  <a:srgbClr val="C8962E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Today, you will…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0DBCC-9AAE-9F88-5A89-C8B0CEDE39D5}"/>
              </a:ext>
            </a:extLst>
          </p:cNvPr>
          <p:cNvGrpSpPr/>
          <p:nvPr/>
        </p:nvGrpSpPr>
        <p:grpSpPr>
          <a:xfrm>
            <a:off x="464416" y="3164276"/>
            <a:ext cx="516094" cy="516094"/>
            <a:chOff x="474003" y="2494746"/>
            <a:chExt cx="516094" cy="5160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1665930-34DC-87E3-B8B2-8D5403D96279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rgbClr val="1A2B4A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840FEB-8B01-9472-78C6-A2CB515BF31E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00703000000020004" pitchFamily="50" charset="0"/>
                  <a:ea typeface="Calibri" panose="02000703000000020004" pitchFamily="50" charset="0"/>
                  <a:cs typeface="Calibri" panose="02000703000000020004" pitchFamily="50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DFEC8-35CD-BC1C-A396-1CA4C18ECE26}"/>
              </a:ext>
            </a:extLst>
          </p:cNvPr>
          <p:cNvGrpSpPr/>
          <p:nvPr/>
        </p:nvGrpSpPr>
        <p:grpSpPr>
          <a:xfrm>
            <a:off x="464416" y="3833806"/>
            <a:ext cx="516094" cy="516094"/>
            <a:chOff x="474003" y="2494746"/>
            <a:chExt cx="516094" cy="5160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00505CB-B0FE-E19B-7724-3E4C2776BC93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rgbClr val="1A2B4A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6C7CE7-54CF-1D73-6A2E-8BAD65BCE731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00703000000020004" pitchFamily="50" charset="0"/>
                  <a:ea typeface="Calibri" panose="02000703000000020004" pitchFamily="50" charset="0"/>
                  <a:cs typeface="Calibri" panose="02000703000000020004" pitchFamily="50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E80C8E-6B61-51FC-A75A-FD4E7D318A83}"/>
              </a:ext>
            </a:extLst>
          </p:cNvPr>
          <p:cNvGrpSpPr/>
          <p:nvPr/>
        </p:nvGrpSpPr>
        <p:grpSpPr>
          <a:xfrm>
            <a:off x="464416" y="4503336"/>
            <a:ext cx="516094" cy="516094"/>
            <a:chOff x="474003" y="2494746"/>
            <a:chExt cx="516094" cy="51609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FE243D-362F-D9DC-866E-7F3ACA1EA381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rgbClr val="1A2B4A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A8657C-93A8-7A1E-AE6B-E7B084F98B6C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00703000000020004" pitchFamily="50" charset="0"/>
                  <a:ea typeface="Calibri" panose="02000703000000020004" pitchFamily="50" charset="0"/>
                  <a:cs typeface="Calibri" panose="02000703000000020004" pitchFamily="50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A8B88A-1ADF-D487-50D9-33D5974DFBB9}"/>
              </a:ext>
            </a:extLst>
          </p:cNvPr>
          <p:cNvGrpSpPr/>
          <p:nvPr/>
        </p:nvGrpSpPr>
        <p:grpSpPr>
          <a:xfrm>
            <a:off x="464416" y="5172867"/>
            <a:ext cx="516094" cy="516094"/>
            <a:chOff x="474003" y="2494746"/>
            <a:chExt cx="516094" cy="5160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9EEAAF2-5C01-D38A-B78C-38DDF92D5A05}"/>
                </a:ext>
              </a:extLst>
            </p:cNvPr>
            <p:cNvSpPr/>
            <p:nvPr/>
          </p:nvSpPr>
          <p:spPr>
            <a:xfrm>
              <a:off x="474003" y="2494746"/>
              <a:ext cx="516094" cy="516094"/>
            </a:xfrm>
            <a:prstGeom prst="ellipse">
              <a:avLst/>
            </a:prstGeom>
            <a:solidFill>
              <a:srgbClr val="1A2B4A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D77DF0-429B-F96B-3975-2F139AE3F397}"/>
                </a:ext>
              </a:extLst>
            </p:cNvPr>
            <p:cNvSpPr txBox="1"/>
            <p:nvPr/>
          </p:nvSpPr>
          <p:spPr>
            <a:xfrm>
              <a:off x="534573" y="2583516"/>
              <a:ext cx="394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00703000000020004" pitchFamily="50" charset="0"/>
                  <a:ea typeface="Calibri" panose="02000703000000020004" pitchFamily="50" charset="0"/>
                  <a:cs typeface="Calibri" panose="02000703000000020004" pitchFamily="50" charset="0"/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4F54C3-5AB2-AFB2-3A4C-232592ECEF2E}"/>
              </a:ext>
            </a:extLst>
          </p:cNvPr>
          <p:cNvGrpSpPr/>
          <p:nvPr/>
        </p:nvGrpSpPr>
        <p:grpSpPr>
          <a:xfrm>
            <a:off x="5910928" y="572528"/>
            <a:ext cx="5940340" cy="5712944"/>
            <a:chOff x="6391426" y="1899157"/>
            <a:chExt cx="4184323" cy="4024147"/>
          </a:xfrm>
        </p:grpSpPr>
        <p:sp>
          <p:nvSpPr>
            <p:cNvPr id="107" name="Diamond 106">
              <a:extLst>
                <a:ext uri="{FF2B5EF4-FFF2-40B4-BE49-F238E27FC236}">
                  <a16:creationId xmlns:a16="http://schemas.microsoft.com/office/drawing/2014/main" id="{9381972C-7DE3-4757-A2F5-0ED7B1312F44}"/>
                </a:ext>
              </a:extLst>
            </p:cNvPr>
            <p:cNvSpPr/>
            <p:nvPr/>
          </p:nvSpPr>
          <p:spPr>
            <a:xfrm>
              <a:off x="9412387" y="2180473"/>
              <a:ext cx="1163362" cy="1163363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Diamond 107">
              <a:extLst>
                <a:ext uri="{FF2B5EF4-FFF2-40B4-BE49-F238E27FC236}">
                  <a16:creationId xmlns:a16="http://schemas.microsoft.com/office/drawing/2014/main" id="{E8CF4A2E-4C3A-4034-B7B4-8D48D41A3D44}"/>
                </a:ext>
              </a:extLst>
            </p:cNvPr>
            <p:cNvSpPr/>
            <p:nvPr/>
          </p:nvSpPr>
          <p:spPr>
            <a:xfrm>
              <a:off x="8341752" y="1899157"/>
              <a:ext cx="1163362" cy="1163363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Diamond 109">
              <a:extLst>
                <a:ext uri="{FF2B5EF4-FFF2-40B4-BE49-F238E27FC236}">
                  <a16:creationId xmlns:a16="http://schemas.microsoft.com/office/drawing/2014/main" id="{05AAC83B-2F07-4FA3-A79D-85986A99AE65}"/>
                </a:ext>
              </a:extLst>
            </p:cNvPr>
            <p:cNvSpPr/>
            <p:nvPr/>
          </p:nvSpPr>
          <p:spPr>
            <a:xfrm>
              <a:off x="8704741" y="4278342"/>
              <a:ext cx="1163362" cy="1163363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Placeholder 2" descr="A picture containing text, sky, outdoor, building  AI-generated content may be incorrect.">
              <a:extLst>
                <a:ext uri="{FF2B5EF4-FFF2-40B4-BE49-F238E27FC236}">
                  <a16:creationId xmlns:a16="http://schemas.microsoft.com/office/drawing/2014/main" id="{1201DEDB-BCEC-90DB-B75A-8CD8DF590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3" r="16653"/>
            <a:stretch>
              <a:fillRect/>
            </a:stretch>
          </p:blipFill>
          <p:spPr>
            <a:xfrm>
              <a:off x="6391426" y="1931237"/>
              <a:ext cx="3992067" cy="3992067"/>
            </a:xfrm>
            <a:custGeom>
              <a:avLst/>
              <a:gdLst>
                <a:gd name="connsiteX0" fmla="*/ 1996034 w 3992067"/>
                <a:gd name="connsiteY0" fmla="*/ 0 h 3992067"/>
                <a:gd name="connsiteX1" fmla="*/ 3992067 w 3992067"/>
                <a:gd name="connsiteY1" fmla="*/ 1996034 h 3992067"/>
                <a:gd name="connsiteX2" fmla="*/ 1996034 w 3992067"/>
                <a:gd name="connsiteY2" fmla="*/ 3992067 h 3992067"/>
                <a:gd name="connsiteX3" fmla="*/ 0 w 3992067"/>
                <a:gd name="connsiteY3" fmla="*/ 1996034 h 399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2067" h="3992067">
                  <a:moveTo>
                    <a:pt x="1996034" y="0"/>
                  </a:moveTo>
                  <a:lnTo>
                    <a:pt x="3992067" y="1996034"/>
                  </a:lnTo>
                  <a:lnTo>
                    <a:pt x="1996034" y="3992067"/>
                  </a:lnTo>
                  <a:lnTo>
                    <a:pt x="0" y="1996034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01201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 AI-generated content may be incorrect.">
            <a:extLst>
              <a:ext uri="{FF2B5EF4-FFF2-40B4-BE49-F238E27FC236}">
                <a16:creationId xmlns:a16="http://schemas.microsoft.com/office/drawing/2014/main" id="{F8700605-C033-E9BB-C378-6168F556E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5" r="50968" b="18228"/>
          <a:stretch>
            <a:fillRect/>
          </a:stretch>
        </p:blipFill>
        <p:spPr>
          <a:xfrm>
            <a:off x="5249058" y="0"/>
            <a:ext cx="6804564" cy="3516614"/>
          </a:xfrm>
          <a:prstGeom prst="rect">
            <a:avLst/>
          </a:prstGeom>
        </p:spPr>
      </p:pic>
      <p:pic>
        <p:nvPicPr>
          <p:cNvPr id="4" name="Picture 3" descr="Diagram  AI-generated content may be incorrect.">
            <a:extLst>
              <a:ext uri="{FF2B5EF4-FFF2-40B4-BE49-F238E27FC236}">
                <a16:creationId xmlns:a16="http://schemas.microsoft.com/office/drawing/2014/main" id="{C2CDBAEF-B9AB-0825-757B-58CDF7D9F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3" t="80064" r="32756"/>
          <a:stretch>
            <a:fillRect/>
          </a:stretch>
        </p:blipFill>
        <p:spPr>
          <a:xfrm>
            <a:off x="602262" y="2892064"/>
            <a:ext cx="4187209" cy="1073872"/>
          </a:xfrm>
          <a:prstGeom prst="rect">
            <a:avLst/>
          </a:prstGeom>
        </p:spPr>
      </p:pic>
      <p:pic>
        <p:nvPicPr>
          <p:cNvPr id="5" name="Picture 4" descr="Diagram  AI-generated content may be incorrect.">
            <a:extLst>
              <a:ext uri="{FF2B5EF4-FFF2-40B4-BE49-F238E27FC236}">
                <a16:creationId xmlns:a16="http://schemas.microsoft.com/office/drawing/2014/main" id="{630054D0-FDC7-DBAE-50F8-D77566B0A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6" t="27194" b="19022"/>
          <a:stretch>
            <a:fillRect/>
          </a:stretch>
        </p:blipFill>
        <p:spPr>
          <a:xfrm>
            <a:off x="4928782" y="3642675"/>
            <a:ext cx="7135162" cy="3135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C7A29-E1B6-CB04-AA25-E3D768D6AF7B}"/>
              </a:ext>
            </a:extLst>
          </p:cNvPr>
          <p:cNvSpPr txBox="1"/>
          <p:nvPr/>
        </p:nvSpPr>
        <p:spPr>
          <a:xfrm>
            <a:off x="1224435" y="762026"/>
            <a:ext cx="4118894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400" b="1" i="0" dirty="0">
                <a:solidFill>
                  <a:srgbClr val="1A2B4A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 xml:space="preserve">Co-Teaching </a:t>
            </a:r>
            <a:r>
              <a:rPr lang="en-US" sz="4400" b="1" dirty="0">
                <a:solidFill>
                  <a:srgbClr val="1A2B4A"/>
                </a:solidFill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Models</a:t>
            </a:r>
            <a:endParaRPr lang="en-US" sz="4800" b="1" i="0" dirty="0">
              <a:effectLst/>
              <a:latin typeface="Calibri" panose="020B0604020202020204" pitchFamily="50" charset="0"/>
              <a:ea typeface="Calibri" panose="020B0604020202020204" pitchFamily="50" charset="0"/>
              <a:cs typeface="Calibri" panose="020B06040202020202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49B7D-7250-E121-A468-54F3410A9D19}"/>
              </a:ext>
            </a:extLst>
          </p:cNvPr>
          <p:cNvSpPr txBox="1"/>
          <p:nvPr/>
        </p:nvSpPr>
        <p:spPr>
          <a:xfrm>
            <a:off x="312647" y="1327116"/>
            <a:ext cx="579230" cy="81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11500" b="1" i="0" dirty="0"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5207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FED73-2F55-EDCA-1298-C795D8A2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6F3CB2-D253-EB39-69D2-34D7BC9D211C}"/>
              </a:ext>
            </a:extLst>
          </p:cNvPr>
          <p:cNvSpPr txBox="1"/>
          <p:nvPr/>
        </p:nvSpPr>
        <p:spPr>
          <a:xfrm>
            <a:off x="1224435" y="762026"/>
            <a:ext cx="4118894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400" b="1" i="0" dirty="0">
                <a:solidFill>
                  <a:srgbClr val="1A2B4A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 xml:space="preserve">Co-Teaching </a:t>
            </a:r>
            <a:r>
              <a:rPr lang="en-US" sz="4400" b="1" dirty="0">
                <a:solidFill>
                  <a:srgbClr val="1A2B4A"/>
                </a:solidFill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Models</a:t>
            </a:r>
            <a:endParaRPr lang="en-US" sz="4800" b="1" i="0" dirty="0">
              <a:effectLst/>
              <a:latin typeface="Calibri" panose="020B0604020202020204" pitchFamily="50" charset="0"/>
              <a:ea typeface="Calibri" panose="020B0604020202020204" pitchFamily="50" charset="0"/>
              <a:cs typeface="Calibri" panose="020B06040202020202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D0F07-7CD4-7573-9456-4D4BDCECA8E1}"/>
              </a:ext>
            </a:extLst>
          </p:cNvPr>
          <p:cNvSpPr txBox="1"/>
          <p:nvPr/>
        </p:nvSpPr>
        <p:spPr>
          <a:xfrm>
            <a:off x="312647" y="1327116"/>
            <a:ext cx="579230" cy="81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11500" b="1" i="0" dirty="0"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6</a:t>
            </a:r>
          </a:p>
        </p:txBody>
      </p:sp>
      <p:pic>
        <p:nvPicPr>
          <p:cNvPr id="2" name="Picture 1" descr="A group of white paper with text and blue and red circles  Description automatically generated with medium confidence">
            <a:extLst>
              <a:ext uri="{FF2B5EF4-FFF2-40B4-BE49-F238E27FC236}">
                <a16:creationId xmlns:a16="http://schemas.microsoft.com/office/drawing/2014/main" id="{A3C70FD1-778D-0692-6313-185073F35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71" y="23364"/>
            <a:ext cx="6923161" cy="6937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823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E6C0-8264-AC79-0739-9FB1EB9BB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BAA5122F-D485-FBA0-D9AE-ECC8A0A37082}"/>
              </a:ext>
            </a:extLst>
          </p:cNvPr>
          <p:cNvSpPr txBox="1"/>
          <p:nvPr/>
        </p:nvSpPr>
        <p:spPr>
          <a:xfrm>
            <a:off x="433735" y="1933526"/>
            <a:ext cx="7621694" cy="271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5400" b="1" dirty="0">
                <a:solidFill>
                  <a:srgbClr val="1A2B4A"/>
                </a:solidFill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 xml:space="preserve">Co-teaching </a:t>
            </a:r>
          </a:p>
          <a:p>
            <a:pPr fontAlgn="base">
              <a:lnSpc>
                <a:spcPct val="150000"/>
              </a:lnSpc>
            </a:pPr>
            <a:r>
              <a:rPr lang="en-US" sz="5400" b="1" dirty="0">
                <a:solidFill>
                  <a:srgbClr val="1A2B4A"/>
                </a:solidFill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is like ____________.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10EA36-2C2E-2584-A47A-A80DCB955C04}"/>
              </a:ext>
            </a:extLst>
          </p:cNvPr>
          <p:cNvGrpSpPr/>
          <p:nvPr/>
        </p:nvGrpSpPr>
        <p:grpSpPr>
          <a:xfrm>
            <a:off x="7252069" y="476184"/>
            <a:ext cx="4723212" cy="4542408"/>
            <a:chOff x="6391426" y="1899157"/>
            <a:chExt cx="4184323" cy="4024147"/>
          </a:xfrm>
        </p:grpSpPr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2219D59C-E939-22E8-BAF7-6488FCEA45CF}"/>
                </a:ext>
              </a:extLst>
            </p:cNvPr>
            <p:cNvSpPr/>
            <p:nvPr/>
          </p:nvSpPr>
          <p:spPr>
            <a:xfrm>
              <a:off x="9412387" y="2180473"/>
              <a:ext cx="1163362" cy="1163363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787A1151-82FE-3938-CF71-F25AE3E4720E}"/>
                </a:ext>
              </a:extLst>
            </p:cNvPr>
            <p:cNvSpPr/>
            <p:nvPr/>
          </p:nvSpPr>
          <p:spPr>
            <a:xfrm>
              <a:off x="8341752" y="1899157"/>
              <a:ext cx="1163362" cy="1163363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9464DFD3-05DD-2C0A-56ED-6FF5A63C9935}"/>
                </a:ext>
              </a:extLst>
            </p:cNvPr>
            <p:cNvSpPr/>
            <p:nvPr/>
          </p:nvSpPr>
          <p:spPr>
            <a:xfrm>
              <a:off x="8704741" y="4278342"/>
              <a:ext cx="1163362" cy="1163363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Placeholder 2">
              <a:extLst>
                <a:ext uri="{FF2B5EF4-FFF2-40B4-BE49-F238E27FC236}">
                  <a16:creationId xmlns:a16="http://schemas.microsoft.com/office/drawing/2014/main" id="{39DBEBCC-B126-D8FB-D2B5-C7DC16168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6391426" y="1931237"/>
              <a:ext cx="3992067" cy="3992067"/>
            </a:xfrm>
            <a:custGeom>
              <a:avLst/>
              <a:gdLst>
                <a:gd name="connsiteX0" fmla="*/ 1996034 w 3992067"/>
                <a:gd name="connsiteY0" fmla="*/ 0 h 3992067"/>
                <a:gd name="connsiteX1" fmla="*/ 3992067 w 3992067"/>
                <a:gd name="connsiteY1" fmla="*/ 1996034 h 3992067"/>
                <a:gd name="connsiteX2" fmla="*/ 1996034 w 3992067"/>
                <a:gd name="connsiteY2" fmla="*/ 3992067 h 3992067"/>
                <a:gd name="connsiteX3" fmla="*/ 0 w 3992067"/>
                <a:gd name="connsiteY3" fmla="*/ 1996034 h 399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2067" h="3992067">
                  <a:moveTo>
                    <a:pt x="1996034" y="0"/>
                  </a:moveTo>
                  <a:lnTo>
                    <a:pt x="3992067" y="1996034"/>
                  </a:lnTo>
                  <a:lnTo>
                    <a:pt x="1996034" y="3992067"/>
                  </a:lnTo>
                  <a:lnTo>
                    <a:pt x="0" y="1996034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08313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B2E9B-E161-D2F4-C07E-DA02C1D6E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  AI-generated content may be incorrect.">
            <a:extLst>
              <a:ext uri="{FF2B5EF4-FFF2-40B4-BE49-F238E27FC236}">
                <a16:creationId xmlns:a16="http://schemas.microsoft.com/office/drawing/2014/main" id="{259EE419-D356-35DC-0345-6A2C11818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3" t="80064" r="32756"/>
          <a:stretch>
            <a:fillRect/>
          </a:stretch>
        </p:blipFill>
        <p:spPr>
          <a:xfrm>
            <a:off x="722684" y="3346755"/>
            <a:ext cx="4187209" cy="1073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F6864-162D-511F-19E4-241973BB9E91}"/>
              </a:ext>
            </a:extLst>
          </p:cNvPr>
          <p:cNvSpPr txBox="1"/>
          <p:nvPr/>
        </p:nvSpPr>
        <p:spPr>
          <a:xfrm>
            <a:off x="875374" y="795893"/>
            <a:ext cx="4118894" cy="217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400" b="1" i="0" dirty="0">
                <a:solidFill>
                  <a:srgbClr val="1A2B4A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 xml:space="preserve">Today’s Focus: </a:t>
            </a:r>
          </a:p>
          <a:p>
            <a:pPr fontAlgn="base">
              <a:lnSpc>
                <a:spcPts val="4000"/>
              </a:lnSpc>
            </a:pPr>
            <a:endParaRPr lang="en-US" sz="4400" b="1" dirty="0">
              <a:latin typeface="Calibri" panose="020B0604020202020204" pitchFamily="50" charset="0"/>
              <a:ea typeface="Calibri" panose="020B0604020202020204" pitchFamily="50" charset="0"/>
              <a:cs typeface="Calibri" panose="020B0604020202020204" pitchFamily="50" charset="0"/>
            </a:endParaRPr>
          </a:p>
          <a:p>
            <a:pPr fontAlgn="base">
              <a:lnSpc>
                <a:spcPts val="4000"/>
              </a:lnSpc>
            </a:pPr>
            <a:r>
              <a:rPr lang="en-US" sz="4400" b="1" i="0" dirty="0">
                <a:solidFill>
                  <a:srgbClr val="1A2B4A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 xml:space="preserve">1. Station </a:t>
            </a:r>
          </a:p>
          <a:p>
            <a:pPr fontAlgn="base">
              <a:lnSpc>
                <a:spcPts val="4000"/>
              </a:lnSpc>
            </a:pPr>
            <a:r>
              <a:rPr lang="en-US" sz="4400" b="1" dirty="0">
                <a:solidFill>
                  <a:srgbClr val="1A2B4A"/>
                </a:solidFill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2.</a:t>
            </a:r>
            <a:r>
              <a:rPr lang="en-US" sz="4400" b="1" i="0" dirty="0">
                <a:solidFill>
                  <a:srgbClr val="1A2B4A"/>
                </a:solidFill>
                <a:effectLst/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 xml:space="preserve"> Parallel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CD6F85-CACA-E695-8A5E-B8DEEAE3F598}"/>
              </a:ext>
            </a:extLst>
          </p:cNvPr>
          <p:cNvGrpSpPr/>
          <p:nvPr/>
        </p:nvGrpSpPr>
        <p:grpSpPr>
          <a:xfrm>
            <a:off x="5207863" y="879835"/>
            <a:ext cx="6007454" cy="4411133"/>
            <a:chOff x="5207863" y="879835"/>
            <a:chExt cx="6007454" cy="4411133"/>
          </a:xfrm>
        </p:grpSpPr>
        <p:pic>
          <p:nvPicPr>
            <p:cNvPr id="3" name="Picture 2" descr="Diagram  AI-generated content may be incorrect.">
              <a:extLst>
                <a:ext uri="{FF2B5EF4-FFF2-40B4-BE49-F238E27FC236}">
                  <a16:creationId xmlns:a16="http://schemas.microsoft.com/office/drawing/2014/main" id="{69B69B17-12B5-D417-C36F-C4C094CB9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2" t="21445" r="50968" b="18228"/>
            <a:stretch>
              <a:fillRect/>
            </a:stretch>
          </p:blipFill>
          <p:spPr>
            <a:xfrm>
              <a:off x="5207863" y="879835"/>
              <a:ext cx="6007454" cy="441113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07ACFB-E725-E430-F4E8-DBF941742E3D}"/>
                </a:ext>
              </a:extLst>
            </p:cNvPr>
            <p:cNvSpPr/>
            <p:nvPr/>
          </p:nvSpPr>
          <p:spPr>
            <a:xfrm>
              <a:off x="5508702" y="4420627"/>
              <a:ext cx="423747" cy="56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60CF89-D282-A5DA-1B4F-17009A2011B8}"/>
                </a:ext>
              </a:extLst>
            </p:cNvPr>
            <p:cNvSpPr/>
            <p:nvPr/>
          </p:nvSpPr>
          <p:spPr>
            <a:xfrm>
              <a:off x="8404646" y="4408164"/>
              <a:ext cx="423747" cy="56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968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C0379-2A4A-0B98-57CC-847DCE392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2CD825-63A5-5CB6-A192-D6FCB392415B}"/>
              </a:ext>
            </a:extLst>
          </p:cNvPr>
          <p:cNvSpPr txBox="1"/>
          <p:nvPr/>
        </p:nvSpPr>
        <p:spPr>
          <a:xfrm>
            <a:off x="2703109" y="269978"/>
            <a:ext cx="6564263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400" b="1" dirty="0">
                <a:solidFill>
                  <a:srgbClr val="1A2B4A"/>
                </a:solidFill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Video: Station Teaching</a:t>
            </a:r>
            <a:endParaRPr lang="en-US" sz="4800" b="1" i="0" dirty="0">
              <a:effectLst/>
              <a:latin typeface="Calibri" panose="020B0604020202020204" pitchFamily="50" charset="0"/>
              <a:ea typeface="Calibri" panose="020B0604020202020204" pitchFamily="50" charset="0"/>
              <a:cs typeface="Calibri" panose="020B0604020202020204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586E8-72DB-7407-9834-9952C1693641}"/>
              </a:ext>
            </a:extLst>
          </p:cNvPr>
          <p:cNvGrpSpPr/>
          <p:nvPr/>
        </p:nvGrpSpPr>
        <p:grpSpPr>
          <a:xfrm>
            <a:off x="213995" y="1055802"/>
            <a:ext cx="11764011" cy="5731497"/>
            <a:chOff x="4462795" y="2166620"/>
            <a:chExt cx="6200112" cy="354792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F96F11F7-77FA-CA0F-2686-490D90778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537" y="2166620"/>
              <a:ext cx="5043636" cy="3424570"/>
            </a:xfrm>
            <a:custGeom>
              <a:avLst/>
              <a:gdLst>
                <a:gd name="T0" fmla="*/ 6411 w 6650"/>
                <a:gd name="T1" fmla="*/ 0 h 4516"/>
                <a:gd name="T2" fmla="*/ 239 w 6650"/>
                <a:gd name="T3" fmla="*/ 0 h 4516"/>
                <a:gd name="T4" fmla="*/ 0 w 6650"/>
                <a:gd name="T5" fmla="*/ 239 h 4516"/>
                <a:gd name="T6" fmla="*/ 0 w 6650"/>
                <a:gd name="T7" fmla="*/ 4457 h 4516"/>
                <a:gd name="T8" fmla="*/ 60 w 6650"/>
                <a:gd name="T9" fmla="*/ 4516 h 4516"/>
                <a:gd name="T10" fmla="*/ 69 w 6650"/>
                <a:gd name="T11" fmla="*/ 4516 h 4516"/>
                <a:gd name="T12" fmla="*/ 69 w 6650"/>
                <a:gd name="T13" fmla="*/ 234 h 4516"/>
                <a:gd name="T14" fmla="*/ 234 w 6650"/>
                <a:gd name="T15" fmla="*/ 69 h 4516"/>
                <a:gd name="T16" fmla="*/ 6416 w 6650"/>
                <a:gd name="T17" fmla="*/ 69 h 4516"/>
                <a:gd name="T18" fmla="*/ 6581 w 6650"/>
                <a:gd name="T19" fmla="*/ 234 h 4516"/>
                <a:gd name="T20" fmla="*/ 6581 w 6650"/>
                <a:gd name="T21" fmla="*/ 4516 h 4516"/>
                <a:gd name="T22" fmla="*/ 6590 w 6650"/>
                <a:gd name="T23" fmla="*/ 4516 h 4516"/>
                <a:gd name="T24" fmla="*/ 6650 w 6650"/>
                <a:gd name="T25" fmla="*/ 4457 h 4516"/>
                <a:gd name="T26" fmla="*/ 6650 w 6650"/>
                <a:gd name="T27" fmla="*/ 239 h 4516"/>
                <a:gd name="T28" fmla="*/ 6411 w 6650"/>
                <a:gd name="T29" fmla="*/ 0 h 4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50" h="4516">
                  <a:moveTo>
                    <a:pt x="6411" y="0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108" y="0"/>
                    <a:pt x="0" y="107"/>
                    <a:pt x="0" y="239"/>
                  </a:cubicBezTo>
                  <a:cubicBezTo>
                    <a:pt x="0" y="4457"/>
                    <a:pt x="0" y="4457"/>
                    <a:pt x="0" y="4457"/>
                  </a:cubicBezTo>
                  <a:cubicBezTo>
                    <a:pt x="0" y="4489"/>
                    <a:pt x="27" y="4516"/>
                    <a:pt x="60" y="4516"/>
                  </a:cubicBezTo>
                  <a:cubicBezTo>
                    <a:pt x="69" y="4516"/>
                    <a:pt x="69" y="4516"/>
                    <a:pt x="69" y="4516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69" y="143"/>
                    <a:pt x="144" y="69"/>
                    <a:pt x="234" y="69"/>
                  </a:cubicBezTo>
                  <a:cubicBezTo>
                    <a:pt x="6416" y="69"/>
                    <a:pt x="6416" y="69"/>
                    <a:pt x="6416" y="69"/>
                  </a:cubicBezTo>
                  <a:cubicBezTo>
                    <a:pt x="6506" y="69"/>
                    <a:pt x="6581" y="143"/>
                    <a:pt x="6581" y="234"/>
                  </a:cubicBezTo>
                  <a:cubicBezTo>
                    <a:pt x="6581" y="4516"/>
                    <a:pt x="6581" y="4516"/>
                    <a:pt x="6581" y="4516"/>
                  </a:cubicBezTo>
                  <a:cubicBezTo>
                    <a:pt x="6590" y="4516"/>
                    <a:pt x="6590" y="4516"/>
                    <a:pt x="6590" y="4516"/>
                  </a:cubicBezTo>
                  <a:cubicBezTo>
                    <a:pt x="6623" y="4516"/>
                    <a:pt x="6650" y="4489"/>
                    <a:pt x="6650" y="4457"/>
                  </a:cubicBezTo>
                  <a:cubicBezTo>
                    <a:pt x="6650" y="239"/>
                    <a:pt x="6650" y="239"/>
                    <a:pt x="6650" y="239"/>
                  </a:cubicBezTo>
                  <a:cubicBezTo>
                    <a:pt x="6650" y="107"/>
                    <a:pt x="6542" y="0"/>
                    <a:pt x="6411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8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38CBFBB-EF2D-6F87-6B22-06BD58A40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224" y="5630441"/>
              <a:ext cx="6155255" cy="84107"/>
            </a:xfrm>
            <a:custGeom>
              <a:avLst/>
              <a:gdLst>
                <a:gd name="T0" fmla="*/ 8115 w 8115"/>
                <a:gd name="T1" fmla="*/ 0 h 110"/>
                <a:gd name="T2" fmla="*/ 0 w 8115"/>
                <a:gd name="T3" fmla="*/ 0 h 110"/>
                <a:gd name="T4" fmla="*/ 1164 w 8115"/>
                <a:gd name="T5" fmla="*/ 110 h 110"/>
                <a:gd name="T6" fmla="*/ 7073 w 8115"/>
                <a:gd name="T7" fmla="*/ 110 h 110"/>
                <a:gd name="T8" fmla="*/ 8115 w 8115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5" h="110">
                  <a:moveTo>
                    <a:pt x="81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5" y="64"/>
                    <a:pt x="674" y="110"/>
                    <a:pt x="1164" y="110"/>
                  </a:cubicBezTo>
                  <a:cubicBezTo>
                    <a:pt x="7073" y="110"/>
                    <a:pt x="7073" y="110"/>
                    <a:pt x="7073" y="110"/>
                  </a:cubicBezTo>
                  <a:cubicBezTo>
                    <a:pt x="7781" y="110"/>
                    <a:pt x="8046" y="58"/>
                    <a:pt x="8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99D8251-B36D-8F3A-C6E4-D8FC005B5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224" y="5630441"/>
              <a:ext cx="6155255" cy="79902"/>
            </a:xfrm>
            <a:custGeom>
              <a:avLst/>
              <a:gdLst>
                <a:gd name="T0" fmla="*/ 8115 w 8115"/>
                <a:gd name="T1" fmla="*/ 0 h 105"/>
                <a:gd name="T2" fmla="*/ 0 w 8115"/>
                <a:gd name="T3" fmla="*/ 0 h 105"/>
                <a:gd name="T4" fmla="*/ 1164 w 8115"/>
                <a:gd name="T5" fmla="*/ 105 h 105"/>
                <a:gd name="T6" fmla="*/ 7073 w 8115"/>
                <a:gd name="T7" fmla="*/ 105 h 105"/>
                <a:gd name="T8" fmla="*/ 8115 w 8115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5" h="105">
                  <a:moveTo>
                    <a:pt x="81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5" y="61"/>
                    <a:pt x="674" y="105"/>
                    <a:pt x="1164" y="105"/>
                  </a:cubicBezTo>
                  <a:cubicBezTo>
                    <a:pt x="7073" y="105"/>
                    <a:pt x="7073" y="105"/>
                    <a:pt x="7073" y="105"/>
                  </a:cubicBezTo>
                  <a:cubicBezTo>
                    <a:pt x="7781" y="105"/>
                    <a:pt x="8046" y="56"/>
                    <a:pt x="8115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83000">
                  <a:schemeClr val="tx1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EB79ED8E-27C9-67FC-9EE4-3ED8BEBBA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537" y="5451012"/>
              <a:ext cx="5043636" cy="140179"/>
            </a:xfrm>
            <a:custGeom>
              <a:avLst/>
              <a:gdLst>
                <a:gd name="T0" fmla="*/ 0 w 6650"/>
                <a:gd name="T1" fmla="*/ 0 h 185"/>
                <a:gd name="T2" fmla="*/ 0 w 6650"/>
                <a:gd name="T3" fmla="*/ 126 h 185"/>
                <a:gd name="T4" fmla="*/ 60 w 6650"/>
                <a:gd name="T5" fmla="*/ 185 h 185"/>
                <a:gd name="T6" fmla="*/ 6590 w 6650"/>
                <a:gd name="T7" fmla="*/ 185 h 185"/>
                <a:gd name="T8" fmla="*/ 6650 w 6650"/>
                <a:gd name="T9" fmla="*/ 126 h 185"/>
                <a:gd name="T10" fmla="*/ 6650 w 6650"/>
                <a:gd name="T11" fmla="*/ 0 h 185"/>
                <a:gd name="T12" fmla="*/ 0 w 6650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0" h="185">
                  <a:moveTo>
                    <a:pt x="0" y="0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0" y="158"/>
                    <a:pt x="27" y="185"/>
                    <a:pt x="60" y="185"/>
                  </a:cubicBezTo>
                  <a:cubicBezTo>
                    <a:pt x="6590" y="185"/>
                    <a:pt x="6590" y="185"/>
                    <a:pt x="6590" y="185"/>
                  </a:cubicBezTo>
                  <a:cubicBezTo>
                    <a:pt x="6623" y="185"/>
                    <a:pt x="6650" y="158"/>
                    <a:pt x="6650" y="126"/>
                  </a:cubicBezTo>
                  <a:cubicBezTo>
                    <a:pt x="6650" y="0"/>
                    <a:pt x="6650" y="0"/>
                    <a:pt x="66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D5A1E667-C738-4ED5-F8DA-398CA931C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795" y="5586985"/>
              <a:ext cx="6200112" cy="43455"/>
            </a:xfrm>
            <a:custGeom>
              <a:avLst/>
              <a:gdLst>
                <a:gd name="T0" fmla="*/ 8144 w 8173"/>
                <a:gd name="T1" fmla="*/ 57 h 57"/>
                <a:gd name="T2" fmla="*/ 29 w 8173"/>
                <a:gd name="T3" fmla="*/ 57 h 57"/>
                <a:gd name="T4" fmla="*/ 0 w 8173"/>
                <a:gd name="T5" fmla="*/ 29 h 57"/>
                <a:gd name="T6" fmla="*/ 0 w 8173"/>
                <a:gd name="T7" fmla="*/ 29 h 57"/>
                <a:gd name="T8" fmla="*/ 29 w 8173"/>
                <a:gd name="T9" fmla="*/ 0 h 57"/>
                <a:gd name="T10" fmla="*/ 8144 w 8173"/>
                <a:gd name="T11" fmla="*/ 0 h 57"/>
                <a:gd name="T12" fmla="*/ 8173 w 8173"/>
                <a:gd name="T13" fmla="*/ 29 h 57"/>
                <a:gd name="T14" fmla="*/ 8173 w 8173"/>
                <a:gd name="T15" fmla="*/ 29 h 57"/>
                <a:gd name="T16" fmla="*/ 8144 w 817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3" h="57">
                  <a:moveTo>
                    <a:pt x="8144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8144" y="0"/>
                    <a:pt x="8144" y="0"/>
                    <a:pt x="8144" y="0"/>
                  </a:cubicBezTo>
                  <a:cubicBezTo>
                    <a:pt x="8160" y="0"/>
                    <a:pt x="8173" y="13"/>
                    <a:pt x="8173" y="29"/>
                  </a:cubicBezTo>
                  <a:cubicBezTo>
                    <a:pt x="8173" y="29"/>
                    <a:pt x="8173" y="29"/>
                    <a:pt x="8173" y="29"/>
                  </a:cubicBezTo>
                  <a:cubicBezTo>
                    <a:pt x="8173" y="44"/>
                    <a:pt x="8160" y="57"/>
                    <a:pt x="8144" y="5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837440D0-4116-BD79-5242-8B8F800EA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595" y="5586985"/>
              <a:ext cx="1185913" cy="43455"/>
            </a:xfrm>
            <a:custGeom>
              <a:avLst/>
              <a:gdLst>
                <a:gd name="T0" fmla="*/ 1548 w 1564"/>
                <a:gd name="T1" fmla="*/ 57 h 57"/>
                <a:gd name="T2" fmla="*/ 16 w 1564"/>
                <a:gd name="T3" fmla="*/ 57 h 57"/>
                <a:gd name="T4" fmla="*/ 4 w 1564"/>
                <a:gd name="T5" fmla="*/ 29 h 57"/>
                <a:gd name="T6" fmla="*/ 4 w 1564"/>
                <a:gd name="T7" fmla="*/ 29 h 57"/>
                <a:gd name="T8" fmla="*/ 16 w 1564"/>
                <a:gd name="T9" fmla="*/ 0 h 57"/>
                <a:gd name="T10" fmla="*/ 1548 w 1564"/>
                <a:gd name="T11" fmla="*/ 0 h 57"/>
                <a:gd name="T12" fmla="*/ 1559 w 1564"/>
                <a:gd name="T13" fmla="*/ 29 h 57"/>
                <a:gd name="T14" fmla="*/ 1559 w 1564"/>
                <a:gd name="T15" fmla="*/ 29 h 57"/>
                <a:gd name="T16" fmla="*/ 1548 w 1564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4" h="57">
                  <a:moveTo>
                    <a:pt x="1548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0" y="57"/>
                    <a:pt x="4" y="4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13"/>
                    <a:pt x="0" y="0"/>
                    <a:pt x="16" y="0"/>
                  </a:cubicBezTo>
                  <a:cubicBezTo>
                    <a:pt x="1548" y="0"/>
                    <a:pt x="1548" y="0"/>
                    <a:pt x="1548" y="0"/>
                  </a:cubicBezTo>
                  <a:cubicBezTo>
                    <a:pt x="1564" y="0"/>
                    <a:pt x="1559" y="13"/>
                    <a:pt x="1559" y="29"/>
                  </a:cubicBezTo>
                  <a:cubicBezTo>
                    <a:pt x="1559" y="29"/>
                    <a:pt x="1559" y="29"/>
                    <a:pt x="1559" y="29"/>
                  </a:cubicBezTo>
                  <a:cubicBezTo>
                    <a:pt x="1559" y="44"/>
                    <a:pt x="1564" y="57"/>
                    <a:pt x="1548" y="57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  <a:gs pos="83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Online Media 9" title="Station Teaching">
            <a:hlinkClick r:id="" action="ppaction://media"/>
            <a:extLst>
              <a:ext uri="{FF2B5EF4-FFF2-40B4-BE49-F238E27FC236}">
                <a16:creationId xmlns:a16="http://schemas.microsoft.com/office/drawing/2014/main" id="{0F6F1EBD-E6A2-DE31-5674-8DB9E0ECA8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5447" y="1215256"/>
            <a:ext cx="8921106" cy="503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3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B2D3-3112-B489-B3B3-181C92F75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A72ACA5-76DA-17FB-3D7C-DDF0ED7568A3}"/>
              </a:ext>
            </a:extLst>
          </p:cNvPr>
          <p:cNvSpPr txBox="1"/>
          <p:nvPr/>
        </p:nvSpPr>
        <p:spPr>
          <a:xfrm>
            <a:off x="2853783" y="255954"/>
            <a:ext cx="6484434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4000"/>
              </a:lnSpc>
            </a:pPr>
            <a:r>
              <a:rPr lang="en-US" sz="4400" b="1" dirty="0">
                <a:solidFill>
                  <a:srgbClr val="1A2B4A"/>
                </a:solidFill>
                <a:latin typeface="Calibri" panose="020B0604020202020204" pitchFamily="50" charset="0"/>
                <a:ea typeface="Calibri" panose="020B0604020202020204" pitchFamily="50" charset="0"/>
                <a:cs typeface="Calibri" panose="020B0604020202020204" pitchFamily="50" charset="0"/>
              </a:rPr>
              <a:t>Video: Parallel Teaching</a:t>
            </a:r>
            <a:endParaRPr lang="en-US" sz="4800" b="1" i="0" dirty="0">
              <a:effectLst/>
              <a:latin typeface="Calibri" panose="020B0604020202020204" pitchFamily="50" charset="0"/>
              <a:ea typeface="Calibri" panose="020B0604020202020204" pitchFamily="50" charset="0"/>
              <a:cs typeface="Calibri" panose="020B0604020202020204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3CB09E-D68F-E538-93A3-1AAA1375ECCA}"/>
              </a:ext>
            </a:extLst>
          </p:cNvPr>
          <p:cNvGrpSpPr/>
          <p:nvPr/>
        </p:nvGrpSpPr>
        <p:grpSpPr>
          <a:xfrm>
            <a:off x="213995" y="1055802"/>
            <a:ext cx="11764011" cy="5731497"/>
            <a:chOff x="4462795" y="2166620"/>
            <a:chExt cx="6200112" cy="354792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EA7CD359-5CAF-4799-1400-9A6657290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537" y="2166620"/>
              <a:ext cx="5043636" cy="3424570"/>
            </a:xfrm>
            <a:custGeom>
              <a:avLst/>
              <a:gdLst>
                <a:gd name="T0" fmla="*/ 6411 w 6650"/>
                <a:gd name="T1" fmla="*/ 0 h 4516"/>
                <a:gd name="T2" fmla="*/ 239 w 6650"/>
                <a:gd name="T3" fmla="*/ 0 h 4516"/>
                <a:gd name="T4" fmla="*/ 0 w 6650"/>
                <a:gd name="T5" fmla="*/ 239 h 4516"/>
                <a:gd name="T6" fmla="*/ 0 w 6650"/>
                <a:gd name="T7" fmla="*/ 4457 h 4516"/>
                <a:gd name="T8" fmla="*/ 60 w 6650"/>
                <a:gd name="T9" fmla="*/ 4516 h 4516"/>
                <a:gd name="T10" fmla="*/ 69 w 6650"/>
                <a:gd name="T11" fmla="*/ 4516 h 4516"/>
                <a:gd name="T12" fmla="*/ 69 w 6650"/>
                <a:gd name="T13" fmla="*/ 234 h 4516"/>
                <a:gd name="T14" fmla="*/ 234 w 6650"/>
                <a:gd name="T15" fmla="*/ 69 h 4516"/>
                <a:gd name="T16" fmla="*/ 6416 w 6650"/>
                <a:gd name="T17" fmla="*/ 69 h 4516"/>
                <a:gd name="T18" fmla="*/ 6581 w 6650"/>
                <a:gd name="T19" fmla="*/ 234 h 4516"/>
                <a:gd name="T20" fmla="*/ 6581 w 6650"/>
                <a:gd name="T21" fmla="*/ 4516 h 4516"/>
                <a:gd name="T22" fmla="*/ 6590 w 6650"/>
                <a:gd name="T23" fmla="*/ 4516 h 4516"/>
                <a:gd name="T24" fmla="*/ 6650 w 6650"/>
                <a:gd name="T25" fmla="*/ 4457 h 4516"/>
                <a:gd name="T26" fmla="*/ 6650 w 6650"/>
                <a:gd name="T27" fmla="*/ 239 h 4516"/>
                <a:gd name="T28" fmla="*/ 6411 w 6650"/>
                <a:gd name="T29" fmla="*/ 0 h 4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50" h="4516">
                  <a:moveTo>
                    <a:pt x="6411" y="0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108" y="0"/>
                    <a:pt x="0" y="107"/>
                    <a:pt x="0" y="239"/>
                  </a:cubicBezTo>
                  <a:cubicBezTo>
                    <a:pt x="0" y="4457"/>
                    <a:pt x="0" y="4457"/>
                    <a:pt x="0" y="4457"/>
                  </a:cubicBezTo>
                  <a:cubicBezTo>
                    <a:pt x="0" y="4489"/>
                    <a:pt x="27" y="4516"/>
                    <a:pt x="60" y="4516"/>
                  </a:cubicBezTo>
                  <a:cubicBezTo>
                    <a:pt x="69" y="4516"/>
                    <a:pt x="69" y="4516"/>
                    <a:pt x="69" y="4516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69" y="143"/>
                    <a:pt x="144" y="69"/>
                    <a:pt x="234" y="69"/>
                  </a:cubicBezTo>
                  <a:cubicBezTo>
                    <a:pt x="6416" y="69"/>
                    <a:pt x="6416" y="69"/>
                    <a:pt x="6416" y="69"/>
                  </a:cubicBezTo>
                  <a:cubicBezTo>
                    <a:pt x="6506" y="69"/>
                    <a:pt x="6581" y="143"/>
                    <a:pt x="6581" y="234"/>
                  </a:cubicBezTo>
                  <a:cubicBezTo>
                    <a:pt x="6581" y="4516"/>
                    <a:pt x="6581" y="4516"/>
                    <a:pt x="6581" y="4516"/>
                  </a:cubicBezTo>
                  <a:cubicBezTo>
                    <a:pt x="6590" y="4516"/>
                    <a:pt x="6590" y="4516"/>
                    <a:pt x="6590" y="4516"/>
                  </a:cubicBezTo>
                  <a:cubicBezTo>
                    <a:pt x="6623" y="4516"/>
                    <a:pt x="6650" y="4489"/>
                    <a:pt x="6650" y="4457"/>
                  </a:cubicBezTo>
                  <a:cubicBezTo>
                    <a:pt x="6650" y="239"/>
                    <a:pt x="6650" y="239"/>
                    <a:pt x="6650" y="239"/>
                  </a:cubicBezTo>
                  <a:cubicBezTo>
                    <a:pt x="6650" y="107"/>
                    <a:pt x="6542" y="0"/>
                    <a:pt x="6411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88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79ACC7B-3B98-C665-E3A9-99CF24BF8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224" y="5630441"/>
              <a:ext cx="6155255" cy="84107"/>
            </a:xfrm>
            <a:custGeom>
              <a:avLst/>
              <a:gdLst>
                <a:gd name="T0" fmla="*/ 8115 w 8115"/>
                <a:gd name="T1" fmla="*/ 0 h 110"/>
                <a:gd name="T2" fmla="*/ 0 w 8115"/>
                <a:gd name="T3" fmla="*/ 0 h 110"/>
                <a:gd name="T4" fmla="*/ 1164 w 8115"/>
                <a:gd name="T5" fmla="*/ 110 h 110"/>
                <a:gd name="T6" fmla="*/ 7073 w 8115"/>
                <a:gd name="T7" fmla="*/ 110 h 110"/>
                <a:gd name="T8" fmla="*/ 8115 w 8115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5" h="110">
                  <a:moveTo>
                    <a:pt x="81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5" y="64"/>
                    <a:pt x="674" y="110"/>
                    <a:pt x="1164" y="110"/>
                  </a:cubicBezTo>
                  <a:cubicBezTo>
                    <a:pt x="7073" y="110"/>
                    <a:pt x="7073" y="110"/>
                    <a:pt x="7073" y="110"/>
                  </a:cubicBezTo>
                  <a:cubicBezTo>
                    <a:pt x="7781" y="110"/>
                    <a:pt x="8046" y="58"/>
                    <a:pt x="8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C6193F9-127A-5BFF-1887-451843D1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224" y="5630441"/>
              <a:ext cx="6155255" cy="79902"/>
            </a:xfrm>
            <a:custGeom>
              <a:avLst/>
              <a:gdLst>
                <a:gd name="T0" fmla="*/ 8115 w 8115"/>
                <a:gd name="T1" fmla="*/ 0 h 105"/>
                <a:gd name="T2" fmla="*/ 0 w 8115"/>
                <a:gd name="T3" fmla="*/ 0 h 105"/>
                <a:gd name="T4" fmla="*/ 1164 w 8115"/>
                <a:gd name="T5" fmla="*/ 105 h 105"/>
                <a:gd name="T6" fmla="*/ 7073 w 8115"/>
                <a:gd name="T7" fmla="*/ 105 h 105"/>
                <a:gd name="T8" fmla="*/ 8115 w 8115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5" h="105">
                  <a:moveTo>
                    <a:pt x="81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5" y="61"/>
                    <a:pt x="674" y="105"/>
                    <a:pt x="1164" y="105"/>
                  </a:cubicBezTo>
                  <a:cubicBezTo>
                    <a:pt x="7073" y="105"/>
                    <a:pt x="7073" y="105"/>
                    <a:pt x="7073" y="105"/>
                  </a:cubicBezTo>
                  <a:cubicBezTo>
                    <a:pt x="7781" y="105"/>
                    <a:pt x="8046" y="56"/>
                    <a:pt x="8115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83000">
                  <a:schemeClr val="tx1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0F50D60-B4E7-C8FD-1966-61D468F9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537" y="5451012"/>
              <a:ext cx="5043636" cy="140179"/>
            </a:xfrm>
            <a:custGeom>
              <a:avLst/>
              <a:gdLst>
                <a:gd name="T0" fmla="*/ 0 w 6650"/>
                <a:gd name="T1" fmla="*/ 0 h 185"/>
                <a:gd name="T2" fmla="*/ 0 w 6650"/>
                <a:gd name="T3" fmla="*/ 126 h 185"/>
                <a:gd name="T4" fmla="*/ 60 w 6650"/>
                <a:gd name="T5" fmla="*/ 185 h 185"/>
                <a:gd name="T6" fmla="*/ 6590 w 6650"/>
                <a:gd name="T7" fmla="*/ 185 h 185"/>
                <a:gd name="T8" fmla="*/ 6650 w 6650"/>
                <a:gd name="T9" fmla="*/ 126 h 185"/>
                <a:gd name="T10" fmla="*/ 6650 w 6650"/>
                <a:gd name="T11" fmla="*/ 0 h 185"/>
                <a:gd name="T12" fmla="*/ 0 w 6650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0" h="185">
                  <a:moveTo>
                    <a:pt x="0" y="0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0" y="158"/>
                    <a:pt x="27" y="185"/>
                    <a:pt x="60" y="185"/>
                  </a:cubicBezTo>
                  <a:cubicBezTo>
                    <a:pt x="6590" y="185"/>
                    <a:pt x="6590" y="185"/>
                    <a:pt x="6590" y="185"/>
                  </a:cubicBezTo>
                  <a:cubicBezTo>
                    <a:pt x="6623" y="185"/>
                    <a:pt x="6650" y="158"/>
                    <a:pt x="6650" y="126"/>
                  </a:cubicBezTo>
                  <a:cubicBezTo>
                    <a:pt x="6650" y="0"/>
                    <a:pt x="6650" y="0"/>
                    <a:pt x="66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EE2CA0A-9EF3-ABB9-18E5-65BE2FC09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795" y="5586985"/>
              <a:ext cx="6200112" cy="43455"/>
            </a:xfrm>
            <a:custGeom>
              <a:avLst/>
              <a:gdLst>
                <a:gd name="T0" fmla="*/ 8144 w 8173"/>
                <a:gd name="T1" fmla="*/ 57 h 57"/>
                <a:gd name="T2" fmla="*/ 29 w 8173"/>
                <a:gd name="T3" fmla="*/ 57 h 57"/>
                <a:gd name="T4" fmla="*/ 0 w 8173"/>
                <a:gd name="T5" fmla="*/ 29 h 57"/>
                <a:gd name="T6" fmla="*/ 0 w 8173"/>
                <a:gd name="T7" fmla="*/ 29 h 57"/>
                <a:gd name="T8" fmla="*/ 29 w 8173"/>
                <a:gd name="T9" fmla="*/ 0 h 57"/>
                <a:gd name="T10" fmla="*/ 8144 w 8173"/>
                <a:gd name="T11" fmla="*/ 0 h 57"/>
                <a:gd name="T12" fmla="*/ 8173 w 8173"/>
                <a:gd name="T13" fmla="*/ 29 h 57"/>
                <a:gd name="T14" fmla="*/ 8173 w 8173"/>
                <a:gd name="T15" fmla="*/ 29 h 57"/>
                <a:gd name="T16" fmla="*/ 8144 w 817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73" h="57">
                  <a:moveTo>
                    <a:pt x="8144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8144" y="0"/>
                    <a:pt x="8144" y="0"/>
                    <a:pt x="8144" y="0"/>
                  </a:cubicBezTo>
                  <a:cubicBezTo>
                    <a:pt x="8160" y="0"/>
                    <a:pt x="8173" y="13"/>
                    <a:pt x="8173" y="29"/>
                  </a:cubicBezTo>
                  <a:cubicBezTo>
                    <a:pt x="8173" y="29"/>
                    <a:pt x="8173" y="29"/>
                    <a:pt x="8173" y="29"/>
                  </a:cubicBezTo>
                  <a:cubicBezTo>
                    <a:pt x="8173" y="44"/>
                    <a:pt x="8160" y="57"/>
                    <a:pt x="8144" y="5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D3BE2A5B-BDA3-A1FE-E1FE-366338B79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595" y="5586985"/>
              <a:ext cx="1185913" cy="43455"/>
            </a:xfrm>
            <a:custGeom>
              <a:avLst/>
              <a:gdLst>
                <a:gd name="T0" fmla="*/ 1548 w 1564"/>
                <a:gd name="T1" fmla="*/ 57 h 57"/>
                <a:gd name="T2" fmla="*/ 16 w 1564"/>
                <a:gd name="T3" fmla="*/ 57 h 57"/>
                <a:gd name="T4" fmla="*/ 4 w 1564"/>
                <a:gd name="T5" fmla="*/ 29 h 57"/>
                <a:gd name="T6" fmla="*/ 4 w 1564"/>
                <a:gd name="T7" fmla="*/ 29 h 57"/>
                <a:gd name="T8" fmla="*/ 16 w 1564"/>
                <a:gd name="T9" fmla="*/ 0 h 57"/>
                <a:gd name="T10" fmla="*/ 1548 w 1564"/>
                <a:gd name="T11" fmla="*/ 0 h 57"/>
                <a:gd name="T12" fmla="*/ 1559 w 1564"/>
                <a:gd name="T13" fmla="*/ 29 h 57"/>
                <a:gd name="T14" fmla="*/ 1559 w 1564"/>
                <a:gd name="T15" fmla="*/ 29 h 57"/>
                <a:gd name="T16" fmla="*/ 1548 w 1564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4" h="57">
                  <a:moveTo>
                    <a:pt x="1548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0" y="57"/>
                    <a:pt x="4" y="4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13"/>
                    <a:pt x="0" y="0"/>
                    <a:pt x="16" y="0"/>
                  </a:cubicBezTo>
                  <a:cubicBezTo>
                    <a:pt x="1548" y="0"/>
                    <a:pt x="1548" y="0"/>
                    <a:pt x="1548" y="0"/>
                  </a:cubicBezTo>
                  <a:cubicBezTo>
                    <a:pt x="1564" y="0"/>
                    <a:pt x="1559" y="13"/>
                    <a:pt x="1559" y="29"/>
                  </a:cubicBezTo>
                  <a:cubicBezTo>
                    <a:pt x="1559" y="29"/>
                    <a:pt x="1559" y="29"/>
                    <a:pt x="1559" y="29"/>
                  </a:cubicBezTo>
                  <a:cubicBezTo>
                    <a:pt x="1559" y="44"/>
                    <a:pt x="1564" y="57"/>
                    <a:pt x="1548" y="57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  <a:gs pos="83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Online Media 10" title="Parallel Teaching">
            <a:hlinkClick r:id="" action="ppaction://media"/>
            <a:extLst>
              <a:ext uri="{FF2B5EF4-FFF2-40B4-BE49-F238E27FC236}">
                <a16:creationId xmlns:a16="http://schemas.microsoft.com/office/drawing/2014/main" id="{9F77DE28-CE62-60B2-8F6A-595C82FF24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57672" y="1240352"/>
            <a:ext cx="8876657" cy="50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0D32E-13AF-7AD6-82E5-FD66DB14B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questionnaire  AI-generated content may be incorrect.">
            <a:extLst>
              <a:ext uri="{FF2B5EF4-FFF2-40B4-BE49-F238E27FC236}">
                <a16:creationId xmlns:a16="http://schemas.microsoft.com/office/drawing/2014/main" id="{04A82C94-E088-05E7-025F-91ABB3E97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5" y="167472"/>
            <a:ext cx="10134600" cy="6658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722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ofessional Navy">
      <a:dk1>
        <a:sysClr val="windowText" lastClr="1A2B4A"/>
      </a:dk1>
      <a:lt1>
        <a:sysClr val="window" lastClr="FFFFFF"/>
      </a:lt1>
      <a:dk2>
        <a:srgbClr val="1A2B4A"/>
      </a:dk2>
      <a:lt2>
        <a:srgbClr val="F4F6F9"/>
      </a:lt2>
      <a:accent1>
        <a:srgbClr val="C8962E"/>
      </a:accent1>
      <a:accent2>
        <a:srgbClr val="1A2B4A"/>
      </a:accent2>
      <a:accent3>
        <a:srgbClr val="E8B84B"/>
      </a:accent3>
      <a:accent4>
        <a:srgbClr val="2E5F8A"/>
      </a:accent4>
      <a:accent5>
        <a:srgbClr val="8A9BB5"/>
      </a:accent5>
      <a:accent6>
        <a:srgbClr val="D6DCE7"/>
      </a:accent6>
      <a:hlink>
        <a:srgbClr val="2E5F8A"/>
      </a:hlink>
      <a:folHlink>
        <a:srgbClr val="8A9BB5"/>
      </a:folHlink>
    </a:clrScheme>
    <a:fontScheme name="Professional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54eecc5-e26c-4620-b240-5a8bb326c33d}" enabled="1" method="Privileged" siteId="{fae6d70f-954b-4811-92b6-0530d6f84c4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5701</TotalTime>
  <Words>105</Words>
  <Application>Microsoft Office PowerPoint</Application>
  <PresentationFormat>Widescreen</PresentationFormat>
  <Paragraphs>47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Inter</vt:lpstr>
      <vt:lpstr>Inter Light</vt:lpstr>
      <vt:lpstr>Inter Semi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Defrancesco, Michael Mr. CIV, OSW/DoWEA-Europe</cp:lastModifiedBy>
  <cp:revision>151</cp:revision>
  <dcterms:created xsi:type="dcterms:W3CDTF">2021-09-12T15:46:20Z</dcterms:created>
  <dcterms:modified xsi:type="dcterms:W3CDTF">2026-04-02T13:13:53Z</dcterms:modified>
</cp:coreProperties>
</file>